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13716000" cy="24384000"/>
  <p:embeddedFontLst>
    <p:embeddedFont>
      <p:font typeface="EB Garamond Medium"/>
      <p:regular r:id="rId28"/>
      <p:bold r:id="rId29"/>
      <p:italic r:id="rId30"/>
      <p:boldItalic r:id="rId31"/>
    </p:embeddedFont>
    <p:embeddedFont>
      <p:font typeface="EB Garamond SemiBold"/>
      <p:regular r:id="rId32"/>
      <p:bold r:id="rId33"/>
      <p:italic r:id="rId34"/>
      <p:boldItalic r:id="rId35"/>
    </p:embeddedFont>
    <p:embeddedFont>
      <p:font typeface="EB Garamond"/>
      <p:regular r:id="rId36"/>
      <p:bold r:id="rId37"/>
      <p:italic r:id="rId38"/>
      <p:boldItalic r:id="rId39"/>
    </p:embeddedFont>
    <p:embeddedFont>
      <p:font typeface="Arial Black"/>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15:clr>
            <a:srgbClr val="A4A3A4"/>
          </p15:clr>
        </p15:guide>
        <p15:guide id="2" pos="456">
          <p15:clr>
            <a:srgbClr val="A4A3A4"/>
          </p15:clr>
        </p15:guide>
        <p15:guide id="3" orient="horz" pos="2616">
          <p15:clr>
            <a:srgbClr val="A4A3A4"/>
          </p15:clr>
        </p15:guide>
        <p15:guide id="4" orient="horz" pos="3264">
          <p15:clr>
            <a:srgbClr val="A4A3A4"/>
          </p15:clr>
        </p15:guide>
        <p15:guide id="5" pos="6912">
          <p15:clr>
            <a:srgbClr val="A4A3A4"/>
          </p15:clr>
        </p15:guide>
        <p15:guide id="6" orient="horz" pos="2136">
          <p15:clr>
            <a:srgbClr val="A4A3A4"/>
          </p15:clr>
        </p15:guide>
        <p15:guide id="7" orient="horz" pos="4008">
          <p15:clr>
            <a:srgbClr val="A4A3A4"/>
          </p15:clr>
        </p15:guide>
        <p15:guide id="8" orient="horz" pos="1152">
          <p15:clr>
            <a:srgbClr val="A4A3A4"/>
          </p15:clr>
        </p15:guide>
        <p15:guide id="9" orient="horz" pos="2352">
          <p15:clr>
            <a:srgbClr val="A4A3A4"/>
          </p15:clr>
        </p15:guide>
        <p15:guide id="10" orient="horz" pos="1512">
          <p15:clr>
            <a:srgbClr val="A4A3A4"/>
          </p15:clr>
        </p15:guide>
        <p15:guide id="11" pos="7680">
          <p15:clr>
            <a:srgbClr val="A4A3A4"/>
          </p15:clr>
        </p15:guide>
        <p15:guide id="12" pos="6696">
          <p15:clr>
            <a:srgbClr val="A4A3A4"/>
          </p15:clr>
        </p15:guide>
        <p15:guide id="13" pos="1008">
          <p15:clr>
            <a:srgbClr val="A4A3A4"/>
          </p15:clr>
        </p15:guide>
        <p15:guide id="14" pos="1584">
          <p15:clr>
            <a:srgbClr val="A4A3A4"/>
          </p15:clr>
        </p15:guide>
        <p15:guide id="15" pos="2136">
          <p15:clr>
            <a:srgbClr val="A4A3A4"/>
          </p15:clr>
        </p15:guide>
        <p15:guide id="16" pos="2760">
          <p15:clr>
            <a:srgbClr val="A4A3A4"/>
          </p15:clr>
        </p15:guide>
        <p15:guide id="17" pos="3288">
          <p15:clr>
            <a:srgbClr val="A4A3A4"/>
          </p15:clr>
        </p15:guide>
        <p15:guide id="18" pos="4032">
          <p15:clr>
            <a:srgbClr val="A4A3A4"/>
          </p15:clr>
        </p15:guide>
        <p15:guide id="19" pos="4392">
          <p15:clr>
            <a:srgbClr val="A4A3A4"/>
          </p15:clr>
        </p15:guide>
        <p15:guide id="20" pos="4944">
          <p15:clr>
            <a:srgbClr val="A4A3A4"/>
          </p15:clr>
        </p15:guide>
        <p15:guide id="21" pos="5544">
          <p15:clr>
            <a:srgbClr val="A4A3A4"/>
          </p15:clr>
        </p15:guide>
        <p15:guide id="22" pos="6072">
          <p15:clr>
            <a:srgbClr val="A4A3A4"/>
          </p15:clr>
        </p15:guide>
        <p15:guide id="23" orient="horz" pos="2448">
          <p15:clr>
            <a:srgbClr val="A4A3A4"/>
          </p15:clr>
        </p15:guide>
        <p15:guide id="24" orient="horz" pos="960">
          <p15:clr>
            <a:srgbClr val="A4A3A4"/>
          </p15:clr>
        </p15:guide>
        <p15:guide id="25" pos="5256">
          <p15:clr>
            <a:srgbClr val="A4A3A4"/>
          </p15:clr>
        </p15:guide>
        <p15:guide id="26" pos="72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guide pos="456"/>
        <p:guide pos="2616" orient="horz"/>
        <p:guide pos="3264" orient="horz"/>
        <p:guide pos="6912"/>
        <p:guide pos="2136" orient="horz"/>
        <p:guide pos="4008" orient="horz"/>
        <p:guide pos="1152" orient="horz"/>
        <p:guide pos="2352" orient="horz"/>
        <p:guide pos="1512" orient="horz"/>
        <p:guide pos="7680"/>
        <p:guide pos="6696"/>
        <p:guide pos="1008"/>
        <p:guide pos="1584"/>
        <p:guide pos="2136"/>
        <p:guide pos="2760"/>
        <p:guide pos="3288"/>
        <p:guide pos="4032"/>
        <p:guide pos="4392"/>
        <p:guide pos="4944"/>
        <p:guide pos="5544"/>
        <p:guide pos="6072"/>
        <p:guide pos="2448" orient="horz"/>
        <p:guide pos="960" orient="horz"/>
        <p:guide pos="5256"/>
        <p:guide pos="726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ialBlack-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BGaramondMedium-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Medium-boldItalic.fntdata"/><Relationship Id="rId30" Type="http://schemas.openxmlformats.org/officeDocument/2006/relationships/font" Target="fonts/EBGaramondMedium-italic.fntdata"/><Relationship Id="rId11" Type="http://schemas.openxmlformats.org/officeDocument/2006/relationships/slide" Target="slides/slide6.xml"/><Relationship Id="rId33" Type="http://schemas.openxmlformats.org/officeDocument/2006/relationships/font" Target="fonts/EBGaramondSemiBold-bold.fntdata"/><Relationship Id="rId10" Type="http://schemas.openxmlformats.org/officeDocument/2006/relationships/slide" Target="slides/slide5.xml"/><Relationship Id="rId32" Type="http://schemas.openxmlformats.org/officeDocument/2006/relationships/font" Target="fonts/EBGaramondSemiBold-regular.fntdata"/><Relationship Id="rId13" Type="http://schemas.openxmlformats.org/officeDocument/2006/relationships/slide" Target="slides/slide8.xml"/><Relationship Id="rId35" Type="http://schemas.openxmlformats.org/officeDocument/2006/relationships/font" Target="fonts/EBGaramondSemiBold-boldItalic.fntdata"/><Relationship Id="rId12" Type="http://schemas.openxmlformats.org/officeDocument/2006/relationships/slide" Target="slides/slide7.xml"/><Relationship Id="rId34" Type="http://schemas.openxmlformats.org/officeDocument/2006/relationships/font" Target="fonts/EBGaramondSemiBold-italic.fntdata"/><Relationship Id="rId15" Type="http://schemas.openxmlformats.org/officeDocument/2006/relationships/slide" Target="slides/slide10.xml"/><Relationship Id="rId37" Type="http://schemas.openxmlformats.org/officeDocument/2006/relationships/font" Target="fonts/EBGaramond-bold.fntdata"/><Relationship Id="rId14" Type="http://schemas.openxmlformats.org/officeDocument/2006/relationships/slide" Target="slides/slide9.xml"/><Relationship Id="rId36" Type="http://schemas.openxmlformats.org/officeDocument/2006/relationships/font" Target="fonts/EBGaramond-regular.fntdata"/><Relationship Id="rId17" Type="http://schemas.openxmlformats.org/officeDocument/2006/relationships/slide" Target="slides/slide12.xml"/><Relationship Id="rId39" Type="http://schemas.openxmlformats.org/officeDocument/2006/relationships/font" Target="fonts/EBGaramond-boldItalic.fntdata"/><Relationship Id="rId16" Type="http://schemas.openxmlformats.org/officeDocument/2006/relationships/slide" Target="slides/slide11.xml"/><Relationship Id="rId38" Type="http://schemas.openxmlformats.org/officeDocument/2006/relationships/font" Target="fonts/EBGaramon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2286450" y="1828800"/>
            <a:ext cx="9144450" cy="9144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371600" y="11582400"/>
            <a:ext cx="10972800" cy="10972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5e447bbc4a_3_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5e447bbc4a_3_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e447bbc4a_3_15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6" name="Google Shape;346;g25e447bbc4a_3_15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5cd0b706c_2_8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95cd0b706c_2_8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95cd0b706c_2_1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95cd0b706c_2_1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95cd0b706c_2_3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 name="Google Shape;371;g295cd0b706c_2_3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5e447bbc4a_3_7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5e447bbc4a_3_7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95cd0b706c_2_10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95cd0b706c_2_10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95cd0b706c_2_7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295cd0b706c_2_7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5e7b697e98_0_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g25e7b697e98_0_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5e7b697e98_0_2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5e7b697e98_0_2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95cd0b706c_2_119: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g295cd0b706c_2_119: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2" name="Google Shape;432;p1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95504794b4_0_0: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95504794b4_0_0: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1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6" name="Google Shape;446;p1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5: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6: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8: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e447bbc4a_3_112: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5e447bbc4a_3_112: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5e447bbc4a_3_143: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8" name="Google Shape;328;g25e447bbc4a_3_143: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e447bbc4a_3_164:notes"/>
          <p:cNvSpPr/>
          <p:nvPr>
            <p:ph idx="2" type="sldImg"/>
          </p:nvPr>
        </p:nvSpPr>
        <p:spPr>
          <a:xfrm>
            <a:off x="-457200" y="3048000"/>
            <a:ext cx="14630400" cy="8229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g25e447bbc4a_3_164:notes"/>
          <p:cNvSpPr txBox="1"/>
          <p:nvPr>
            <p:ph idx="1" type="body"/>
          </p:nvPr>
        </p:nvSpPr>
        <p:spPr>
          <a:xfrm>
            <a:off x="1371600" y="11734800"/>
            <a:ext cx="10972800" cy="9601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6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1"/>
        </a:solidFill>
      </p:bgPr>
    </p:bg>
    <p:spTree>
      <p:nvGrpSpPr>
        <p:cNvPr id="9" name="Shape 9"/>
        <p:cNvGrpSpPr/>
        <p:nvPr/>
      </p:nvGrpSpPr>
      <p:grpSpPr>
        <a:xfrm>
          <a:off x="0" y="0"/>
          <a:ext cx="0" cy="0"/>
          <a:chOff x="0" y="0"/>
          <a:chExt cx="0" cy="0"/>
        </a:xfrm>
      </p:grpSpPr>
      <p:sp>
        <p:nvSpPr>
          <p:cNvPr id="10" name="Google Shape;10;p2"/>
          <p:cNvSpPr/>
          <p:nvPr/>
        </p:nvSpPr>
        <p:spPr>
          <a:xfrm>
            <a:off x="0" y="0"/>
            <a:ext cx="5295900" cy="6877050"/>
          </a:xfrm>
          <a:custGeom>
            <a:rect b="b" l="l" r="r" t="t"/>
            <a:pathLst>
              <a:path extrusionOk="0" h="6877050" w="5295900">
                <a:moveTo>
                  <a:pt x="0" y="0"/>
                </a:moveTo>
                <a:lnTo>
                  <a:pt x="5295900" y="0"/>
                </a:lnTo>
                <a:lnTo>
                  <a:pt x="5295900" y="6877050"/>
                </a:lnTo>
                <a:lnTo>
                  <a:pt x="0" y="687705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 name="Google Shape;11;p2"/>
          <p:cNvSpPr/>
          <p:nvPr/>
        </p:nvSpPr>
        <p:spPr>
          <a:xfrm>
            <a:off x="1600201" y="1173106"/>
            <a:ext cx="9191625" cy="5704772"/>
          </a:xfrm>
          <a:custGeom>
            <a:rect b="b" l="l" r="r" t="t"/>
            <a:pathLst>
              <a:path extrusionOk="0" h="5704772" w="9191625">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2" name="Google Shape;12;p2"/>
          <p:cNvSpPr/>
          <p:nvPr/>
        </p:nvSpPr>
        <p:spPr>
          <a:xfrm>
            <a:off x="2795588" y="0"/>
            <a:ext cx="6803142" cy="5396474"/>
          </a:xfrm>
          <a:custGeom>
            <a:rect b="b" l="l" r="r" t="t"/>
            <a:pathLst>
              <a:path extrusionOk="0" h="5396474" w="6803142">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3" name="Google Shape;13;p2"/>
          <p:cNvSpPr txBox="1"/>
          <p:nvPr>
            <p:ph type="ctrTitle"/>
          </p:nvPr>
        </p:nvSpPr>
        <p:spPr>
          <a:xfrm>
            <a:off x="3403092" y="69574"/>
            <a:ext cx="5385816" cy="3139970"/>
          </a:xfrm>
          <a:prstGeom prst="rect">
            <a:avLst/>
          </a:prstGeom>
          <a:noFill/>
          <a:ln>
            <a:noFill/>
          </a:ln>
        </p:spPr>
        <p:txBody>
          <a:bodyPr anchorCtr="0" anchor="b" bIns="45700" lIns="91425" spcFirstLastPara="1" rIns="91425" wrap="square" tIns="0">
            <a:noAutofit/>
          </a:bodyPr>
          <a:lstStyle>
            <a:lvl1pPr lvl="0" algn="ctr">
              <a:lnSpc>
                <a:spcPct val="128289"/>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2"/>
          <p:cNvSpPr txBox="1"/>
          <p:nvPr>
            <p:ph idx="1" type="subTitle"/>
          </p:nvPr>
        </p:nvSpPr>
        <p:spPr>
          <a:xfrm>
            <a:off x="4349496" y="3255267"/>
            <a:ext cx="3493008" cy="1644724"/>
          </a:xfrm>
          <a:prstGeom prst="rect">
            <a:avLst/>
          </a:prstGeom>
          <a:noFill/>
          <a:ln>
            <a:noFill/>
          </a:ln>
        </p:spPr>
        <p:txBody>
          <a:bodyPr anchorCtr="0" anchor="ctr" bIns="0" lIns="0" spcFirstLastPara="1" rIns="0" wrap="square" tIns="0">
            <a:noAutofit/>
          </a:bodyPr>
          <a:lstStyle>
            <a:lvl1pPr lvl="0" algn="ctr">
              <a:lnSpc>
                <a:spcPct val="100000"/>
              </a:lnSpc>
              <a:spcBef>
                <a:spcPts val="360"/>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97" name="Shape 97"/>
        <p:cNvGrpSpPr/>
        <p:nvPr/>
      </p:nvGrpSpPr>
      <p:grpSpPr>
        <a:xfrm>
          <a:off x="0" y="0"/>
          <a:ext cx="0" cy="0"/>
          <a:chOff x="0" y="0"/>
          <a:chExt cx="0" cy="0"/>
        </a:xfrm>
      </p:grpSpPr>
      <p:sp>
        <p:nvSpPr>
          <p:cNvPr id="98" name="Google Shape;98;p11"/>
          <p:cNvSpPr/>
          <p:nvPr/>
        </p:nvSpPr>
        <p:spPr>
          <a:xfrm>
            <a:off x="8758238" y="-14287"/>
            <a:ext cx="3433763" cy="3452812"/>
          </a:xfrm>
          <a:custGeom>
            <a:rect b="b" l="l" r="r" t="t"/>
            <a:pathLst>
              <a:path extrusionOk="0" h="3452812" w="3433763">
                <a:moveTo>
                  <a:pt x="3433763" y="0"/>
                </a:moveTo>
                <a:lnTo>
                  <a:pt x="3433763" y="3452813"/>
                </a:lnTo>
                <a:lnTo>
                  <a:pt x="0" y="3452813"/>
                </a:lnTo>
                <a:cubicBezTo>
                  <a:pt x="0" y="1545912"/>
                  <a:pt x="1537383" y="0"/>
                  <a:pt x="3433763"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99" name="Google Shape;99;p11"/>
          <p:cNvSpPr/>
          <p:nvPr/>
        </p:nvSpPr>
        <p:spPr>
          <a:xfrm>
            <a:off x="8758238" y="3438525"/>
            <a:ext cx="3433763" cy="3433762"/>
          </a:xfrm>
          <a:custGeom>
            <a:rect b="b" l="l" r="r" t="t"/>
            <a:pathLst>
              <a:path extrusionOk="0" h="3433762" w="3433763">
                <a:moveTo>
                  <a:pt x="0" y="0"/>
                </a:moveTo>
                <a:lnTo>
                  <a:pt x="3433763" y="0"/>
                </a:lnTo>
                <a:lnTo>
                  <a:pt x="3433763" y="3433763"/>
                </a:lnTo>
                <a:cubicBezTo>
                  <a:pt x="1537383" y="3433763"/>
                  <a:pt x="0" y="189638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0" name="Google Shape;100;p11"/>
          <p:cNvSpPr/>
          <p:nvPr/>
        </p:nvSpPr>
        <p:spPr>
          <a:xfrm flipH="1" rot="10800000">
            <a:off x="9991725" y="1247775"/>
            <a:ext cx="2200275" cy="2181225"/>
          </a:xfrm>
          <a:custGeom>
            <a:rect b="b" l="l" r="r" t="t"/>
            <a:pathLst>
              <a:path extrusionOk="0" h="2181225" w="2200275">
                <a:moveTo>
                  <a:pt x="0" y="0"/>
                </a:moveTo>
                <a:cubicBezTo>
                  <a:pt x="0" y="1204689"/>
                  <a:pt x="985061" y="2181225"/>
                  <a:pt x="2200275" y="2181225"/>
                </a:cubicBezTo>
                <a:lnTo>
                  <a:pt x="2200275" y="0"/>
                </a:lnTo>
                <a:lnTo>
                  <a:pt x="0"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1" name="Google Shape;101;p11"/>
          <p:cNvSpPr/>
          <p:nvPr/>
        </p:nvSpPr>
        <p:spPr>
          <a:xfrm flipH="1" rot="10800000">
            <a:off x="-20086" y="4580051"/>
            <a:ext cx="2277948" cy="2277948"/>
          </a:xfrm>
          <a:custGeom>
            <a:rect b="b" l="l" r="r" t="t"/>
            <a:pathLst>
              <a:path extrusionOk="0" h="2277948" w="2277948">
                <a:moveTo>
                  <a:pt x="0" y="2277948"/>
                </a:moveTo>
                <a:cubicBezTo>
                  <a:pt x="1258034" y="2277948"/>
                  <a:pt x="2277948" y="1258034"/>
                  <a:pt x="2277948" y="0"/>
                </a:cubicBezTo>
                <a:lnTo>
                  <a:pt x="0" y="0"/>
                </a:lnTo>
                <a:lnTo>
                  <a:pt x="0" y="2277948"/>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02" name="Google Shape;102;p11"/>
          <p:cNvPicPr preferRelativeResize="0"/>
          <p:nvPr/>
        </p:nvPicPr>
        <p:blipFill rotWithShape="1">
          <a:blip r:embed="rId2">
            <a:alphaModFix/>
          </a:blip>
          <a:srcRect b="0" l="0" r="0" t="0"/>
          <a:stretch/>
        </p:blipFill>
        <p:spPr>
          <a:xfrm>
            <a:off x="9991886" y="3441269"/>
            <a:ext cx="2200114" cy="2200114"/>
          </a:xfrm>
          <a:prstGeom prst="rect">
            <a:avLst/>
          </a:prstGeom>
          <a:noFill/>
          <a:ln>
            <a:noFill/>
          </a:ln>
        </p:spPr>
      </p:pic>
      <p:sp>
        <p:nvSpPr>
          <p:cNvPr id="103" name="Google Shape;103;p11"/>
          <p:cNvSpPr/>
          <p:nvPr/>
        </p:nvSpPr>
        <p:spPr>
          <a:xfrm>
            <a:off x="1707959" y="5667616"/>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4" name="Google Shape;104;p11"/>
          <p:cNvSpPr txBox="1"/>
          <p:nvPr>
            <p:ph type="title"/>
          </p:nvPr>
        </p:nvSpPr>
        <p:spPr>
          <a:xfrm>
            <a:off x="914400" y="731520"/>
            <a:ext cx="7223760"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06" name="Google Shape;106;p11"/>
          <p:cNvSpPr txBox="1"/>
          <p:nvPr>
            <p:ph idx="1" type="body"/>
          </p:nvPr>
        </p:nvSpPr>
        <p:spPr>
          <a:xfrm>
            <a:off x="914400" y="2644545"/>
            <a:ext cx="7223760" cy="288932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400"/>
              <a:buNone/>
              <a:defRPr sz="1400"/>
            </a:lvl1pPr>
            <a:lvl2pPr indent="-317500" lvl="1" marL="914400" algn="l">
              <a:lnSpc>
                <a:spcPct val="100000"/>
              </a:lnSpc>
              <a:spcBef>
                <a:spcPts val="360"/>
              </a:spcBef>
              <a:spcAft>
                <a:spcPts val="0"/>
              </a:spcAft>
              <a:buClr>
                <a:schemeClr val="accent6"/>
              </a:buClr>
              <a:buSzPts val="1400"/>
              <a:buChar char="•"/>
              <a:defRPr sz="1400"/>
            </a:lvl2pPr>
            <a:lvl3pPr indent="-317500" lvl="2" marL="1371600" algn="l">
              <a:lnSpc>
                <a:spcPct val="100000"/>
              </a:lnSpc>
              <a:spcBef>
                <a:spcPts val="360"/>
              </a:spcBef>
              <a:spcAft>
                <a:spcPts val="0"/>
              </a:spcAft>
              <a:buClr>
                <a:schemeClr val="accent6"/>
              </a:buClr>
              <a:buSzPts val="1400"/>
              <a:buChar char="•"/>
              <a:defRPr sz="1400"/>
            </a:lvl3pPr>
            <a:lvl4pPr indent="-317500" lvl="3" marL="1828800" algn="l">
              <a:lnSpc>
                <a:spcPct val="100000"/>
              </a:lnSpc>
              <a:spcBef>
                <a:spcPts val="360"/>
              </a:spcBef>
              <a:spcAft>
                <a:spcPts val="0"/>
              </a:spcAft>
              <a:buClr>
                <a:schemeClr val="accent6"/>
              </a:buClr>
              <a:buSzPts val="1400"/>
              <a:buChar char="•"/>
              <a:defRPr sz="1400"/>
            </a:lvl4pPr>
            <a:lvl5pPr indent="-317500" lvl="4" marL="2286000" algn="l">
              <a:lnSpc>
                <a:spcPct val="100000"/>
              </a:lnSpc>
              <a:spcBef>
                <a:spcPts val="360"/>
              </a:spcBef>
              <a:spcAft>
                <a:spcPts val="0"/>
              </a:spcAft>
              <a:buClr>
                <a:schemeClr val="accent6"/>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p:cSld name="Closing">
    <p:bg>
      <p:bgPr>
        <a:solidFill>
          <a:schemeClr val="accent6"/>
        </a:solidFill>
      </p:bgPr>
    </p:bg>
    <p:spTree>
      <p:nvGrpSpPr>
        <p:cNvPr id="107" name="Shape 107"/>
        <p:cNvGrpSpPr/>
        <p:nvPr/>
      </p:nvGrpSpPr>
      <p:grpSpPr>
        <a:xfrm>
          <a:off x="0" y="0"/>
          <a:ext cx="0" cy="0"/>
          <a:chOff x="0" y="0"/>
          <a:chExt cx="0" cy="0"/>
        </a:xfrm>
      </p:grpSpPr>
      <p:sp>
        <p:nvSpPr>
          <p:cNvPr id="108" name="Google Shape;108;p12"/>
          <p:cNvSpPr/>
          <p:nvPr/>
        </p:nvSpPr>
        <p:spPr>
          <a:xfrm>
            <a:off x="0" y="0"/>
            <a:ext cx="8948738" cy="6858000"/>
          </a:xfrm>
          <a:custGeom>
            <a:rect b="b" l="l" r="r" t="t"/>
            <a:pathLst>
              <a:path extrusionOk="0" h="6858000" w="8948738">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09" name="Google Shape;109;p12"/>
          <p:cNvSpPr/>
          <p:nvPr/>
        </p:nvSpPr>
        <p:spPr>
          <a:xfrm>
            <a:off x="7538626" y="13142"/>
            <a:ext cx="4653374" cy="6831717"/>
          </a:xfrm>
          <a:custGeom>
            <a:rect b="b" l="l" r="r" t="t"/>
            <a:pathLst>
              <a:path extrusionOk="0" h="6831717" w="4653374">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10" name="Google Shape;110;p12"/>
          <p:cNvPicPr preferRelativeResize="0"/>
          <p:nvPr/>
        </p:nvPicPr>
        <p:blipFill rotWithShape="1">
          <a:blip r:embed="rId2">
            <a:alphaModFix/>
          </a:blip>
          <a:srcRect b="0" l="0" r="0" t="0"/>
          <a:stretch/>
        </p:blipFill>
        <p:spPr>
          <a:xfrm>
            <a:off x="8737234" y="-25041"/>
            <a:ext cx="3432191" cy="3432191"/>
          </a:xfrm>
          <a:prstGeom prst="rect">
            <a:avLst/>
          </a:prstGeom>
          <a:noFill/>
          <a:ln>
            <a:noFill/>
          </a:ln>
        </p:spPr>
      </p:pic>
      <p:sp>
        <p:nvSpPr>
          <p:cNvPr id="111" name="Google Shape;111;p12"/>
          <p:cNvSpPr txBox="1"/>
          <p:nvPr>
            <p:ph type="ctrTitle"/>
          </p:nvPr>
        </p:nvSpPr>
        <p:spPr>
          <a:xfrm>
            <a:off x="914400" y="731520"/>
            <a:ext cx="6583680" cy="1828800"/>
          </a:xfrm>
          <a:prstGeom prst="rect">
            <a:avLst/>
          </a:prstGeom>
          <a:noFill/>
          <a:ln>
            <a:noFill/>
          </a:ln>
        </p:spPr>
        <p:txBody>
          <a:bodyPr anchorCtr="0" anchor="b" bIns="45700" lIns="91425" spcFirstLastPara="1" rIns="91425" wrap="square" tIns="0">
            <a:noAutofit/>
          </a:bodyPr>
          <a:lstStyle>
            <a:lvl1pPr lvl="0" algn="l">
              <a:lnSpc>
                <a:spcPct val="128289"/>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12"/>
          <p:cNvSpPr txBox="1"/>
          <p:nvPr>
            <p:ph idx="1" type="subTitle"/>
          </p:nvPr>
        </p:nvSpPr>
        <p:spPr>
          <a:xfrm>
            <a:off x="914400" y="2657553"/>
            <a:ext cx="6583680" cy="2655167"/>
          </a:xfrm>
          <a:prstGeom prst="rect">
            <a:avLst/>
          </a:prstGeom>
          <a:noFill/>
          <a:ln>
            <a:noFill/>
          </a:ln>
        </p:spPr>
        <p:txBody>
          <a:bodyPr anchorCtr="0" anchor="t" bIns="0" lIns="91425" spcFirstLastPara="1" rIns="91425" wrap="square" tIns="0">
            <a:normAutofit/>
          </a:bodyPr>
          <a:lstStyle>
            <a:lvl1pPr lvl="0" algn="l">
              <a:lnSpc>
                <a:spcPct val="100000"/>
              </a:lnSpc>
              <a:spcBef>
                <a:spcPts val="576"/>
              </a:spcBef>
              <a:spcAft>
                <a:spcPts val="0"/>
              </a:spcAft>
              <a:buClr>
                <a:schemeClr val="accent6"/>
              </a:buClr>
              <a:buSzPts val="2400"/>
              <a:buNone/>
              <a:defRPr sz="2400"/>
            </a:lvl1pPr>
            <a:lvl2pPr lvl="1" algn="ctr">
              <a:lnSpc>
                <a:spcPct val="100000"/>
              </a:lnSpc>
              <a:spcBef>
                <a:spcPts val="360"/>
              </a:spcBef>
              <a:spcAft>
                <a:spcPts val="0"/>
              </a:spcAft>
              <a:buClr>
                <a:schemeClr val="accent6"/>
              </a:buClr>
              <a:buSzPts val="2000"/>
              <a:buNone/>
              <a:defRPr sz="2000"/>
            </a:lvl2pPr>
            <a:lvl3pPr lvl="2" algn="ctr">
              <a:lnSpc>
                <a:spcPct val="100000"/>
              </a:lnSpc>
              <a:spcBef>
                <a:spcPts val="360"/>
              </a:spcBef>
              <a:spcAft>
                <a:spcPts val="0"/>
              </a:spcAft>
              <a:buClr>
                <a:schemeClr val="accent6"/>
              </a:buClr>
              <a:buSzPts val="1800"/>
              <a:buNone/>
              <a:defRPr sz="1800"/>
            </a:lvl3pPr>
            <a:lvl4pPr lvl="3" algn="ctr">
              <a:lnSpc>
                <a:spcPct val="100000"/>
              </a:lnSpc>
              <a:spcBef>
                <a:spcPts val="360"/>
              </a:spcBef>
              <a:spcAft>
                <a:spcPts val="0"/>
              </a:spcAft>
              <a:buClr>
                <a:schemeClr val="accent6"/>
              </a:buClr>
              <a:buSzPts val="1600"/>
              <a:buNone/>
              <a:defRPr sz="1600"/>
            </a:lvl4pPr>
            <a:lvl5pPr lvl="4" algn="ctr">
              <a:lnSpc>
                <a:spcPct val="100000"/>
              </a:lnSpc>
              <a:spcBef>
                <a:spcPts val="360"/>
              </a:spcBef>
              <a:spcAft>
                <a:spcPts val="0"/>
              </a:spcAft>
              <a:buClr>
                <a:schemeClr val="accent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Title and Chart">
    <p:spTree>
      <p:nvGrpSpPr>
        <p:cNvPr id="113" name="Shape 113"/>
        <p:cNvGrpSpPr/>
        <p:nvPr/>
      </p:nvGrpSpPr>
      <p:grpSpPr>
        <a:xfrm>
          <a:off x="0" y="0"/>
          <a:ext cx="0" cy="0"/>
          <a:chOff x="0" y="0"/>
          <a:chExt cx="0" cy="0"/>
        </a:xfrm>
      </p:grpSpPr>
      <p:sp>
        <p:nvSpPr>
          <p:cNvPr id="114" name="Google Shape;114;p13"/>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15" name="Google Shape;115;p13"/>
          <p:cNvSpPr txBox="1"/>
          <p:nvPr>
            <p:ph type="title"/>
          </p:nvPr>
        </p:nvSpPr>
        <p:spPr>
          <a:xfrm>
            <a:off x="758952" y="731519"/>
            <a:ext cx="10665089" cy="1371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3"/>
          <p:cNvSpPr txBox="1"/>
          <p:nvPr>
            <p:ph idx="1" type="body"/>
          </p:nvPr>
        </p:nvSpPr>
        <p:spPr>
          <a:xfrm>
            <a:off x="539496" y="2276272"/>
            <a:ext cx="11119104" cy="426168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4 Members">
  <p:cSld name="Team 4 Members">
    <p:spTree>
      <p:nvGrpSpPr>
        <p:cNvPr id="118" name="Shape 118"/>
        <p:cNvGrpSpPr/>
        <p:nvPr/>
      </p:nvGrpSpPr>
      <p:grpSpPr>
        <a:xfrm>
          <a:off x="0" y="0"/>
          <a:ext cx="0" cy="0"/>
          <a:chOff x="0" y="0"/>
          <a:chExt cx="0" cy="0"/>
        </a:xfrm>
      </p:grpSpPr>
      <p:sp>
        <p:nvSpPr>
          <p:cNvPr id="119" name="Google Shape;119;p14"/>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120" name="Google Shape;120;p14"/>
          <p:cNvSpPr txBox="1"/>
          <p:nvPr>
            <p:ph type="title"/>
          </p:nvPr>
        </p:nvSpPr>
        <p:spPr>
          <a:xfrm>
            <a:off x="758952" y="731520"/>
            <a:ext cx="10671048" cy="13502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4"/>
          <p:cNvSpPr/>
          <p:nvPr>
            <p:ph idx="2" type="pic"/>
          </p:nvPr>
        </p:nvSpPr>
        <p:spPr>
          <a:xfrm>
            <a:off x="758905" y="2392023"/>
            <a:ext cx="2596896" cy="2596896"/>
          </a:xfrm>
          <a:prstGeom prst="rect">
            <a:avLst/>
          </a:prstGeom>
          <a:solidFill>
            <a:srgbClr val="E3E5BC"/>
          </a:solidFill>
          <a:ln>
            <a:noFill/>
          </a:ln>
        </p:spPr>
      </p:sp>
      <p:sp>
        <p:nvSpPr>
          <p:cNvPr id="123" name="Google Shape;123;p14"/>
          <p:cNvSpPr txBox="1"/>
          <p:nvPr>
            <p:ph idx="1" type="body"/>
          </p:nvPr>
        </p:nvSpPr>
        <p:spPr>
          <a:xfrm>
            <a:off x="758905" y="4989515"/>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14"/>
          <p:cNvSpPr txBox="1"/>
          <p:nvPr>
            <p:ph idx="3" type="body"/>
          </p:nvPr>
        </p:nvSpPr>
        <p:spPr>
          <a:xfrm>
            <a:off x="916885" y="5599755"/>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5" name="Google Shape;125;p14"/>
          <p:cNvSpPr/>
          <p:nvPr>
            <p:ph idx="4" type="pic"/>
          </p:nvPr>
        </p:nvSpPr>
        <p:spPr>
          <a:xfrm>
            <a:off x="3517361" y="2392619"/>
            <a:ext cx="2596896" cy="2596896"/>
          </a:xfrm>
          <a:prstGeom prst="rect">
            <a:avLst/>
          </a:prstGeom>
          <a:solidFill>
            <a:srgbClr val="E3E5BC"/>
          </a:solidFill>
          <a:ln>
            <a:noFill/>
          </a:ln>
        </p:spPr>
      </p:sp>
      <p:sp>
        <p:nvSpPr>
          <p:cNvPr id="126" name="Google Shape;126;p14"/>
          <p:cNvSpPr txBox="1"/>
          <p:nvPr>
            <p:ph idx="5" type="body"/>
          </p:nvPr>
        </p:nvSpPr>
        <p:spPr>
          <a:xfrm>
            <a:off x="3516747" y="4990111"/>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7" name="Google Shape;127;p14"/>
          <p:cNvSpPr txBox="1"/>
          <p:nvPr>
            <p:ph idx="6" type="body"/>
          </p:nvPr>
        </p:nvSpPr>
        <p:spPr>
          <a:xfrm>
            <a:off x="3674073" y="5600351"/>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8" name="Google Shape;128;p14"/>
          <p:cNvSpPr/>
          <p:nvPr>
            <p:ph idx="7" type="pic"/>
          </p:nvPr>
        </p:nvSpPr>
        <p:spPr>
          <a:xfrm>
            <a:off x="6275817" y="2393215"/>
            <a:ext cx="2596896" cy="2596896"/>
          </a:xfrm>
          <a:prstGeom prst="rect">
            <a:avLst/>
          </a:prstGeom>
          <a:solidFill>
            <a:srgbClr val="E3E5BC"/>
          </a:solidFill>
          <a:ln>
            <a:noFill/>
          </a:ln>
        </p:spPr>
      </p:sp>
      <p:sp>
        <p:nvSpPr>
          <p:cNvPr id="129" name="Google Shape;129;p14"/>
          <p:cNvSpPr txBox="1"/>
          <p:nvPr>
            <p:ph idx="8" type="body"/>
          </p:nvPr>
        </p:nvSpPr>
        <p:spPr>
          <a:xfrm>
            <a:off x="6274589"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0" name="Google Shape;130;p14"/>
          <p:cNvSpPr txBox="1"/>
          <p:nvPr>
            <p:ph idx="9" type="body"/>
          </p:nvPr>
        </p:nvSpPr>
        <p:spPr>
          <a:xfrm>
            <a:off x="6432529"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14"/>
          <p:cNvSpPr/>
          <p:nvPr>
            <p:ph idx="13" type="pic"/>
          </p:nvPr>
        </p:nvSpPr>
        <p:spPr>
          <a:xfrm>
            <a:off x="9034272" y="2393215"/>
            <a:ext cx="2596896" cy="2596896"/>
          </a:xfrm>
          <a:prstGeom prst="rect">
            <a:avLst/>
          </a:prstGeom>
          <a:solidFill>
            <a:srgbClr val="E3E5BC"/>
          </a:solidFill>
          <a:ln>
            <a:noFill/>
          </a:ln>
        </p:spPr>
      </p:sp>
      <p:sp>
        <p:nvSpPr>
          <p:cNvPr id="132" name="Google Shape;132;p14"/>
          <p:cNvSpPr txBox="1"/>
          <p:nvPr>
            <p:ph idx="14" type="body"/>
          </p:nvPr>
        </p:nvSpPr>
        <p:spPr>
          <a:xfrm>
            <a:off x="9032431" y="4990707"/>
            <a:ext cx="2598737" cy="1109662"/>
          </a:xfrm>
          <a:prstGeom prst="rect">
            <a:avLst/>
          </a:prstGeom>
          <a:solidFill>
            <a:schemeClr val="lt1"/>
          </a:solidFill>
          <a:ln>
            <a:noFill/>
          </a:ln>
        </p:spPr>
        <p:txBody>
          <a:bodyPr anchorCtr="0" anchor="t" bIns="45700" lIns="0" spcFirstLastPara="1" rIns="0" wrap="square" tIns="274300">
            <a:noAutofit/>
          </a:bodyPr>
          <a:lstStyle>
            <a:lvl1pPr indent="-228600" lvl="0" marL="457200" algn="ctr">
              <a:lnSpc>
                <a:spcPct val="100000"/>
              </a:lnSpc>
              <a:spcBef>
                <a:spcPts val="0"/>
              </a:spcBef>
              <a:spcAft>
                <a:spcPts val="0"/>
              </a:spcAft>
              <a:buClr>
                <a:schemeClr val="accent6"/>
              </a:buClr>
              <a:buSzPts val="1800"/>
              <a:buNone/>
              <a:defRPr b="0" sz="18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14"/>
          <p:cNvSpPr txBox="1"/>
          <p:nvPr>
            <p:ph idx="15" type="body"/>
          </p:nvPr>
        </p:nvSpPr>
        <p:spPr>
          <a:xfrm>
            <a:off x="9190984" y="5600947"/>
            <a:ext cx="2283472" cy="365125"/>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360"/>
              </a:spcBef>
              <a:spcAft>
                <a:spcPts val="0"/>
              </a:spcAft>
              <a:buClr>
                <a:schemeClr val="accent6"/>
              </a:buClr>
              <a:buSzPts val="1400"/>
              <a:buNone/>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8 Members">
  <p:cSld name="Team 8 Members">
    <p:spTree>
      <p:nvGrpSpPr>
        <p:cNvPr id="134" name="Shape 134"/>
        <p:cNvGrpSpPr/>
        <p:nvPr/>
      </p:nvGrpSpPr>
      <p:grpSpPr>
        <a:xfrm>
          <a:off x="0" y="0"/>
          <a:ext cx="0" cy="0"/>
          <a:chOff x="0" y="0"/>
          <a:chExt cx="0" cy="0"/>
        </a:xfrm>
      </p:grpSpPr>
      <p:sp>
        <p:nvSpPr>
          <p:cNvPr id="135" name="Google Shape;135;p15"/>
          <p:cNvSpPr txBox="1"/>
          <p:nvPr>
            <p:ph type="title"/>
          </p:nvPr>
        </p:nvSpPr>
        <p:spPr>
          <a:xfrm>
            <a:off x="760937" y="731520"/>
            <a:ext cx="10665089" cy="134999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1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37" name="Google Shape;137;p15"/>
          <p:cNvSpPr/>
          <p:nvPr>
            <p:ph idx="2" type="pic"/>
          </p:nvPr>
        </p:nvSpPr>
        <p:spPr>
          <a:xfrm>
            <a:off x="1271016" y="2131212"/>
            <a:ext cx="2029968" cy="1442142"/>
          </a:xfrm>
          <a:prstGeom prst="rect">
            <a:avLst/>
          </a:prstGeom>
          <a:solidFill>
            <a:srgbClr val="E3E5BC"/>
          </a:solidFill>
          <a:ln>
            <a:noFill/>
          </a:ln>
        </p:spPr>
      </p:sp>
      <p:sp>
        <p:nvSpPr>
          <p:cNvPr id="138" name="Google Shape;138;p15"/>
          <p:cNvSpPr txBox="1"/>
          <p:nvPr>
            <p:ph idx="1" type="body"/>
          </p:nvPr>
        </p:nvSpPr>
        <p:spPr>
          <a:xfrm>
            <a:off x="1271016" y="3573354"/>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15"/>
          <p:cNvSpPr txBox="1"/>
          <p:nvPr>
            <p:ph idx="3" type="body"/>
          </p:nvPr>
        </p:nvSpPr>
        <p:spPr>
          <a:xfrm>
            <a:off x="1271016"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15"/>
          <p:cNvSpPr/>
          <p:nvPr>
            <p:ph idx="4" type="pic"/>
          </p:nvPr>
        </p:nvSpPr>
        <p:spPr>
          <a:xfrm>
            <a:off x="1271016" y="4537631"/>
            <a:ext cx="2029968" cy="1442142"/>
          </a:xfrm>
          <a:prstGeom prst="rect">
            <a:avLst/>
          </a:prstGeom>
          <a:solidFill>
            <a:srgbClr val="E3E5BC"/>
          </a:solidFill>
          <a:ln>
            <a:noFill/>
          </a:ln>
        </p:spPr>
      </p:sp>
      <p:sp>
        <p:nvSpPr>
          <p:cNvPr id="141" name="Google Shape;141;p15"/>
          <p:cNvSpPr txBox="1"/>
          <p:nvPr>
            <p:ph idx="5" type="body"/>
          </p:nvPr>
        </p:nvSpPr>
        <p:spPr>
          <a:xfrm>
            <a:off x="1271016" y="5979773"/>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15"/>
          <p:cNvSpPr txBox="1"/>
          <p:nvPr>
            <p:ph idx="6" type="body"/>
          </p:nvPr>
        </p:nvSpPr>
        <p:spPr>
          <a:xfrm>
            <a:off x="1271016"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15"/>
          <p:cNvSpPr/>
          <p:nvPr>
            <p:ph idx="7" type="pic"/>
          </p:nvPr>
        </p:nvSpPr>
        <p:spPr>
          <a:xfrm>
            <a:off x="3828288" y="2131212"/>
            <a:ext cx="2029968" cy="1442142"/>
          </a:xfrm>
          <a:prstGeom prst="rect">
            <a:avLst/>
          </a:prstGeom>
          <a:solidFill>
            <a:srgbClr val="E3E5BC"/>
          </a:solidFill>
          <a:ln>
            <a:noFill/>
          </a:ln>
        </p:spPr>
      </p:sp>
      <p:sp>
        <p:nvSpPr>
          <p:cNvPr id="144" name="Google Shape;144;p15"/>
          <p:cNvSpPr txBox="1"/>
          <p:nvPr>
            <p:ph idx="8" type="body"/>
          </p:nvPr>
        </p:nvSpPr>
        <p:spPr>
          <a:xfrm>
            <a:off x="3828288" y="3573354"/>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15"/>
          <p:cNvSpPr txBox="1"/>
          <p:nvPr>
            <p:ph idx="9" type="body"/>
          </p:nvPr>
        </p:nvSpPr>
        <p:spPr>
          <a:xfrm>
            <a:off x="3828288"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5"/>
          <p:cNvSpPr/>
          <p:nvPr>
            <p:ph idx="13" type="pic"/>
          </p:nvPr>
        </p:nvSpPr>
        <p:spPr>
          <a:xfrm>
            <a:off x="3828288" y="4537631"/>
            <a:ext cx="2029968" cy="1442142"/>
          </a:xfrm>
          <a:prstGeom prst="rect">
            <a:avLst/>
          </a:prstGeom>
          <a:solidFill>
            <a:srgbClr val="E3E5BC"/>
          </a:solidFill>
          <a:ln>
            <a:noFill/>
          </a:ln>
        </p:spPr>
      </p:sp>
      <p:sp>
        <p:nvSpPr>
          <p:cNvPr id="147" name="Google Shape;147;p15"/>
          <p:cNvSpPr txBox="1"/>
          <p:nvPr>
            <p:ph idx="14" type="body"/>
          </p:nvPr>
        </p:nvSpPr>
        <p:spPr>
          <a:xfrm>
            <a:off x="3828288" y="5979773"/>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15"/>
          <p:cNvSpPr txBox="1"/>
          <p:nvPr>
            <p:ph idx="15" type="body"/>
          </p:nvPr>
        </p:nvSpPr>
        <p:spPr>
          <a:xfrm>
            <a:off x="3828288"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 name="Google Shape;149;p15"/>
          <p:cNvSpPr/>
          <p:nvPr>
            <p:ph idx="16" type="pic"/>
          </p:nvPr>
        </p:nvSpPr>
        <p:spPr>
          <a:xfrm>
            <a:off x="6385560" y="2131212"/>
            <a:ext cx="2029968" cy="1442142"/>
          </a:xfrm>
          <a:prstGeom prst="rect">
            <a:avLst/>
          </a:prstGeom>
          <a:solidFill>
            <a:srgbClr val="E3E5BC"/>
          </a:solidFill>
          <a:ln>
            <a:noFill/>
          </a:ln>
        </p:spPr>
      </p:sp>
      <p:sp>
        <p:nvSpPr>
          <p:cNvPr id="150" name="Google Shape;150;p15"/>
          <p:cNvSpPr txBox="1"/>
          <p:nvPr>
            <p:ph idx="17" type="body"/>
          </p:nvPr>
        </p:nvSpPr>
        <p:spPr>
          <a:xfrm>
            <a:off x="6385560" y="3573354"/>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15"/>
          <p:cNvSpPr txBox="1"/>
          <p:nvPr>
            <p:ph idx="18" type="body"/>
          </p:nvPr>
        </p:nvSpPr>
        <p:spPr>
          <a:xfrm>
            <a:off x="6385560"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5"/>
          <p:cNvSpPr/>
          <p:nvPr>
            <p:ph idx="19" type="pic"/>
          </p:nvPr>
        </p:nvSpPr>
        <p:spPr>
          <a:xfrm>
            <a:off x="6385560" y="4537631"/>
            <a:ext cx="2029968" cy="1442142"/>
          </a:xfrm>
          <a:prstGeom prst="rect">
            <a:avLst/>
          </a:prstGeom>
          <a:solidFill>
            <a:srgbClr val="E3E5BC"/>
          </a:solidFill>
          <a:ln>
            <a:noFill/>
          </a:ln>
        </p:spPr>
      </p:sp>
      <p:sp>
        <p:nvSpPr>
          <p:cNvPr id="153" name="Google Shape;153;p15"/>
          <p:cNvSpPr txBox="1"/>
          <p:nvPr>
            <p:ph idx="20" type="body"/>
          </p:nvPr>
        </p:nvSpPr>
        <p:spPr>
          <a:xfrm>
            <a:off x="6385560" y="5979773"/>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4" name="Google Shape;154;p15"/>
          <p:cNvSpPr txBox="1"/>
          <p:nvPr>
            <p:ph idx="21" type="body"/>
          </p:nvPr>
        </p:nvSpPr>
        <p:spPr>
          <a:xfrm>
            <a:off x="6385560"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5" name="Google Shape;155;p15"/>
          <p:cNvSpPr/>
          <p:nvPr>
            <p:ph idx="22" type="pic"/>
          </p:nvPr>
        </p:nvSpPr>
        <p:spPr>
          <a:xfrm>
            <a:off x="8942832" y="2131212"/>
            <a:ext cx="2029968" cy="1442142"/>
          </a:xfrm>
          <a:prstGeom prst="rect">
            <a:avLst/>
          </a:prstGeom>
          <a:solidFill>
            <a:srgbClr val="E3E5BC"/>
          </a:solidFill>
          <a:ln>
            <a:noFill/>
          </a:ln>
        </p:spPr>
      </p:sp>
      <p:sp>
        <p:nvSpPr>
          <p:cNvPr id="156" name="Google Shape;156;p15"/>
          <p:cNvSpPr txBox="1"/>
          <p:nvPr>
            <p:ph idx="23" type="body"/>
          </p:nvPr>
        </p:nvSpPr>
        <p:spPr>
          <a:xfrm>
            <a:off x="8942832" y="3573354"/>
            <a:ext cx="2029968" cy="694944"/>
          </a:xfrm>
          <a:prstGeom prst="rect">
            <a:avLst/>
          </a:prstGeom>
          <a:solidFill>
            <a:schemeClr val="accent1"/>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15"/>
          <p:cNvSpPr txBox="1"/>
          <p:nvPr>
            <p:ph idx="24" type="body"/>
          </p:nvPr>
        </p:nvSpPr>
        <p:spPr>
          <a:xfrm>
            <a:off x="8942832" y="3949363"/>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15"/>
          <p:cNvSpPr/>
          <p:nvPr>
            <p:ph idx="25" type="pic"/>
          </p:nvPr>
        </p:nvSpPr>
        <p:spPr>
          <a:xfrm>
            <a:off x="8942832" y="4537631"/>
            <a:ext cx="2029968" cy="1442142"/>
          </a:xfrm>
          <a:prstGeom prst="rect">
            <a:avLst/>
          </a:prstGeom>
          <a:solidFill>
            <a:srgbClr val="E3E5BC"/>
          </a:solidFill>
          <a:ln>
            <a:noFill/>
          </a:ln>
        </p:spPr>
      </p:sp>
      <p:sp>
        <p:nvSpPr>
          <p:cNvPr id="159" name="Google Shape;159;p15"/>
          <p:cNvSpPr txBox="1"/>
          <p:nvPr>
            <p:ph idx="26" type="body"/>
          </p:nvPr>
        </p:nvSpPr>
        <p:spPr>
          <a:xfrm>
            <a:off x="8942832" y="5979773"/>
            <a:ext cx="2029968" cy="694944"/>
          </a:xfrm>
          <a:prstGeom prst="rect">
            <a:avLst/>
          </a:prstGeom>
          <a:solidFill>
            <a:schemeClr val="accent4"/>
          </a:solidFill>
          <a:ln>
            <a:noFill/>
          </a:ln>
        </p:spPr>
        <p:txBody>
          <a:bodyPr anchorCtr="0" anchor="t" bIns="45700" lIns="0" spcFirstLastPara="1" rIns="0" wrap="square" tIns="155425">
            <a:normAutofit/>
          </a:bodyPr>
          <a:lstStyle>
            <a:lvl1pPr indent="-228600" lvl="0" marL="457200" algn="ctr">
              <a:lnSpc>
                <a:spcPct val="100000"/>
              </a:lnSpc>
              <a:spcBef>
                <a:spcPts val="0"/>
              </a:spcBef>
              <a:spcAft>
                <a:spcPts val="0"/>
              </a:spcAft>
              <a:buClr>
                <a:schemeClr val="accent6"/>
              </a:buClr>
              <a:buSzPts val="1400"/>
              <a:buNone/>
              <a:defRPr b="0" sz="1400" cap="none">
                <a:solidFill>
                  <a:schemeClr val="accent6"/>
                </a:solidFill>
                <a:latin typeface="Arial Black"/>
                <a:ea typeface="Arial Black"/>
                <a:cs typeface="Arial Black"/>
                <a:sym typeface="Arial Black"/>
              </a:defRPr>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15"/>
          <p:cNvSpPr txBox="1"/>
          <p:nvPr>
            <p:ph idx="27" type="body"/>
          </p:nvPr>
        </p:nvSpPr>
        <p:spPr>
          <a:xfrm>
            <a:off x="8942832" y="6355782"/>
            <a:ext cx="2029968" cy="26924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200"/>
              <a:buNone/>
              <a:defRPr sz="12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61" name="Shape 161"/>
        <p:cNvGrpSpPr/>
        <p:nvPr/>
      </p:nvGrpSpPr>
      <p:grpSpPr>
        <a:xfrm>
          <a:off x="0" y="0"/>
          <a:ext cx="0" cy="0"/>
          <a:chOff x="0" y="0"/>
          <a:chExt cx="0" cy="0"/>
        </a:xfrm>
      </p:grpSpPr>
      <p:sp>
        <p:nvSpPr>
          <p:cNvPr id="162" name="Google Shape;162;p16"/>
          <p:cNvSpPr txBox="1"/>
          <p:nvPr>
            <p:ph type="title"/>
          </p:nvPr>
        </p:nvSpPr>
        <p:spPr>
          <a:xfrm>
            <a:off x="758952" y="731520"/>
            <a:ext cx="10671048" cy="13307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16"/>
          <p:cNvSpPr txBox="1"/>
          <p:nvPr>
            <p:ph idx="1" type="body"/>
          </p:nvPr>
        </p:nvSpPr>
        <p:spPr>
          <a:xfrm>
            <a:off x="755904" y="2825495"/>
            <a:ext cx="10680192" cy="357530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165" name="Shape 165"/>
        <p:cNvGrpSpPr/>
        <p:nvPr/>
      </p:nvGrpSpPr>
      <p:grpSpPr>
        <a:xfrm>
          <a:off x="0" y="0"/>
          <a:ext cx="0" cy="0"/>
          <a:chOff x="0" y="0"/>
          <a:chExt cx="0" cy="0"/>
        </a:xfrm>
      </p:grpSpPr>
      <p:sp>
        <p:nvSpPr>
          <p:cNvPr id="166" name="Google Shape;166;p17"/>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7" name="Google Shape;167;p17"/>
          <p:cNvSpPr/>
          <p:nvPr/>
        </p:nvSpPr>
        <p:spPr>
          <a:xfrm>
            <a:off x="1" y="-1"/>
            <a:ext cx="1970627" cy="1990267"/>
          </a:xfrm>
          <a:custGeom>
            <a:rect b="b" l="l" r="r" t="t"/>
            <a:pathLst>
              <a:path extrusionOk="0" h="1990267" w="197062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8" name="Google Shape;168;p17"/>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69" name="Google Shape;169;p17"/>
          <p:cNvSpPr txBox="1"/>
          <p:nvPr>
            <p:ph type="title"/>
          </p:nvPr>
        </p:nvSpPr>
        <p:spPr>
          <a:xfrm>
            <a:off x="758952" y="731520"/>
            <a:ext cx="10671048" cy="212643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solidFill>
                  <a:schemeClr val="accent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p1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71" name="Google Shape;171;p17"/>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2" name="Google Shape;172;p17"/>
          <p:cNvSpPr txBox="1"/>
          <p:nvPr>
            <p:ph idx="1" type="body"/>
          </p:nvPr>
        </p:nvSpPr>
        <p:spPr>
          <a:xfrm>
            <a:off x="758952" y="2999344"/>
            <a:ext cx="10674096" cy="3538615"/>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1">
  <p:cSld name="Comparison 1">
    <p:spTree>
      <p:nvGrpSpPr>
        <p:cNvPr id="173" name="Shape 173"/>
        <p:cNvGrpSpPr/>
        <p:nvPr/>
      </p:nvGrpSpPr>
      <p:grpSpPr>
        <a:xfrm>
          <a:off x="0" y="0"/>
          <a:ext cx="0" cy="0"/>
          <a:chOff x="0" y="0"/>
          <a:chExt cx="0" cy="0"/>
        </a:xfrm>
      </p:grpSpPr>
      <p:sp>
        <p:nvSpPr>
          <p:cNvPr id="174" name="Google Shape;174;p18"/>
          <p:cNvSpPr txBox="1"/>
          <p:nvPr>
            <p:ph type="title"/>
          </p:nvPr>
        </p:nvSpPr>
        <p:spPr>
          <a:xfrm>
            <a:off x="3986784"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 name="Google Shape;175;p1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76" name="Google Shape;176;p18"/>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77" name="Google Shape;177;p18"/>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78" name="Google Shape;178;p18"/>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79" name="Google Shape;179;p18"/>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80" name="Google Shape;180;p18"/>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81" name="Google Shape;181;p18"/>
          <p:cNvSpPr txBox="1"/>
          <p:nvPr>
            <p:ph idx="1" type="body"/>
          </p:nvPr>
        </p:nvSpPr>
        <p:spPr>
          <a:xfrm>
            <a:off x="3986784" y="2567535"/>
            <a:ext cx="3566160" cy="10778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2" name="Google Shape;182;p18"/>
          <p:cNvSpPr txBox="1"/>
          <p:nvPr>
            <p:ph idx="2" type="body"/>
          </p:nvPr>
        </p:nvSpPr>
        <p:spPr>
          <a:xfrm>
            <a:off x="3986784" y="3645407"/>
            <a:ext cx="3566160" cy="2743361"/>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18"/>
          <p:cNvSpPr txBox="1"/>
          <p:nvPr>
            <p:ph idx="3" type="body"/>
          </p:nvPr>
        </p:nvSpPr>
        <p:spPr>
          <a:xfrm>
            <a:off x="7857877" y="2567535"/>
            <a:ext cx="3568150" cy="1077871"/>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84" name="Google Shape;184;p18"/>
          <p:cNvSpPr txBox="1"/>
          <p:nvPr>
            <p:ph idx="4" type="body"/>
          </p:nvPr>
        </p:nvSpPr>
        <p:spPr>
          <a:xfrm>
            <a:off x="7857877" y="3645407"/>
            <a:ext cx="3568150" cy="2743361"/>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1">
  <p:cSld name="Title and 2 Content 1">
    <p:spTree>
      <p:nvGrpSpPr>
        <p:cNvPr id="185" name="Shape 185"/>
        <p:cNvGrpSpPr/>
        <p:nvPr/>
      </p:nvGrpSpPr>
      <p:grpSpPr>
        <a:xfrm>
          <a:off x="0" y="0"/>
          <a:ext cx="0" cy="0"/>
          <a:chOff x="0" y="0"/>
          <a:chExt cx="0" cy="0"/>
        </a:xfrm>
      </p:grpSpPr>
      <p:sp>
        <p:nvSpPr>
          <p:cNvPr id="186" name="Google Shape;186;p19"/>
          <p:cNvSpPr txBox="1"/>
          <p:nvPr>
            <p:ph type="title"/>
          </p:nvPr>
        </p:nvSpPr>
        <p:spPr>
          <a:xfrm>
            <a:off x="3986784"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188" name="Google Shape;188;p19"/>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89" name="Google Shape;189;p19"/>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190" name="Google Shape;190;p19"/>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91" name="Google Shape;191;p19"/>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192" name="Google Shape;192;p19"/>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193" name="Google Shape;193;p19"/>
          <p:cNvSpPr txBox="1"/>
          <p:nvPr>
            <p:ph idx="1" type="body"/>
          </p:nvPr>
        </p:nvSpPr>
        <p:spPr>
          <a:xfrm>
            <a:off x="3986784" y="2733473"/>
            <a:ext cx="3566160" cy="3655296"/>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4" name="Google Shape;194;p19"/>
          <p:cNvSpPr txBox="1"/>
          <p:nvPr>
            <p:ph idx="2" type="body"/>
          </p:nvPr>
        </p:nvSpPr>
        <p:spPr>
          <a:xfrm>
            <a:off x="7857877" y="2733473"/>
            <a:ext cx="3568150" cy="3655296"/>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ntent 2">
  <p:cSld name="Title and 2 Content 2">
    <p:spTree>
      <p:nvGrpSpPr>
        <p:cNvPr id="195" name="Shape 195"/>
        <p:cNvGrpSpPr/>
        <p:nvPr/>
      </p:nvGrpSpPr>
      <p:grpSpPr>
        <a:xfrm>
          <a:off x="0" y="0"/>
          <a:ext cx="0" cy="0"/>
          <a:chOff x="0" y="0"/>
          <a:chExt cx="0" cy="0"/>
        </a:xfrm>
      </p:grpSpPr>
      <p:sp>
        <p:nvSpPr>
          <p:cNvPr id="196" name="Google Shape;196;p20"/>
          <p:cNvSpPr/>
          <p:nvPr/>
        </p:nvSpPr>
        <p:spPr>
          <a:xfrm>
            <a:off x="760476" y="2882325"/>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97" name="Google Shape;197;p20"/>
          <p:cNvSpPr/>
          <p:nvPr/>
        </p:nvSpPr>
        <p:spPr>
          <a:xfrm>
            <a:off x="6396827" y="2894358"/>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198" name="Google Shape;198;p20"/>
          <p:cNvSpPr txBox="1"/>
          <p:nvPr>
            <p:ph type="title"/>
          </p:nvPr>
        </p:nvSpPr>
        <p:spPr>
          <a:xfrm>
            <a:off x="760476" y="731519"/>
            <a:ext cx="10671048" cy="135992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00" name="Google Shape;200;p20"/>
          <p:cNvSpPr/>
          <p:nvPr/>
        </p:nvSpPr>
        <p:spPr>
          <a:xfrm>
            <a:off x="2782396" y="2399324"/>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201" name="Google Shape;201;p20"/>
          <p:cNvSpPr/>
          <p:nvPr>
            <p:ph idx="2" type="pic"/>
          </p:nvPr>
        </p:nvSpPr>
        <p:spPr>
          <a:xfrm>
            <a:off x="2905653" y="2522581"/>
            <a:ext cx="731520" cy="731520"/>
          </a:xfrm>
          <a:prstGeom prst="ellipse">
            <a:avLst/>
          </a:prstGeom>
          <a:noFill/>
          <a:ln>
            <a:noFill/>
          </a:ln>
        </p:spPr>
      </p:sp>
      <p:sp>
        <p:nvSpPr>
          <p:cNvPr id="202" name="Google Shape;202;p20"/>
          <p:cNvSpPr txBox="1"/>
          <p:nvPr>
            <p:ph idx="1" type="body"/>
          </p:nvPr>
        </p:nvSpPr>
        <p:spPr>
          <a:xfrm>
            <a:off x="949569" y="3497299"/>
            <a:ext cx="4665786" cy="2717465"/>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 name="Google Shape;203;p20"/>
          <p:cNvSpPr/>
          <p:nvPr/>
        </p:nvSpPr>
        <p:spPr>
          <a:xfrm>
            <a:off x="8422410" y="2399324"/>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204" name="Google Shape;204;p20"/>
          <p:cNvSpPr/>
          <p:nvPr>
            <p:ph idx="3" type="pic"/>
          </p:nvPr>
        </p:nvSpPr>
        <p:spPr>
          <a:xfrm>
            <a:off x="8545667" y="2522581"/>
            <a:ext cx="731520" cy="731520"/>
          </a:xfrm>
          <a:prstGeom prst="ellipse">
            <a:avLst/>
          </a:prstGeom>
          <a:solidFill>
            <a:schemeClr val="accent1"/>
          </a:solidFill>
          <a:ln>
            <a:noFill/>
          </a:ln>
        </p:spPr>
      </p:sp>
      <p:sp>
        <p:nvSpPr>
          <p:cNvPr id="205" name="Google Shape;205;p20"/>
          <p:cNvSpPr txBox="1"/>
          <p:nvPr>
            <p:ph idx="4" type="body"/>
          </p:nvPr>
        </p:nvSpPr>
        <p:spPr>
          <a:xfrm>
            <a:off x="6601278" y="3497299"/>
            <a:ext cx="4663440" cy="2717465"/>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 name="Shape 15"/>
        <p:cNvGrpSpPr/>
        <p:nvPr/>
      </p:nvGrpSpPr>
      <p:grpSpPr>
        <a:xfrm>
          <a:off x="0" y="0"/>
          <a:ext cx="0" cy="0"/>
          <a:chOff x="0" y="0"/>
          <a:chExt cx="0" cy="0"/>
        </a:xfrm>
      </p:grpSpPr>
      <p:grpSp>
        <p:nvGrpSpPr>
          <p:cNvPr id="16" name="Google Shape;16;p3"/>
          <p:cNvGrpSpPr/>
          <p:nvPr/>
        </p:nvGrpSpPr>
        <p:grpSpPr>
          <a:xfrm>
            <a:off x="6452303" y="3405019"/>
            <a:ext cx="5739697" cy="3467971"/>
            <a:chOff x="5009037" y="2525712"/>
            <a:chExt cx="7170193" cy="4332288"/>
          </a:xfrm>
        </p:grpSpPr>
        <p:sp>
          <p:nvSpPr>
            <p:cNvPr id="17" name="Google Shape;17;p3"/>
            <p:cNvSpPr/>
            <p:nvPr/>
          </p:nvSpPr>
          <p:spPr>
            <a:xfrm>
              <a:off x="5009037" y="2525712"/>
              <a:ext cx="3601721" cy="4332288"/>
            </a:xfrm>
            <a:custGeom>
              <a:rect b="b" l="l" r="r" t="t"/>
              <a:pathLst>
                <a:path extrusionOk="0" h="1441" w="1198">
                  <a:moveTo>
                    <a:pt x="1198" y="0"/>
                  </a:moveTo>
                  <a:lnTo>
                    <a:pt x="0" y="1441"/>
                  </a:lnTo>
                  <a:lnTo>
                    <a:pt x="1198" y="1441"/>
                  </a:lnTo>
                  <a:lnTo>
                    <a:pt x="119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18" name="Google Shape;18;p3"/>
            <p:cNvSpPr/>
            <p:nvPr/>
          </p:nvSpPr>
          <p:spPr>
            <a:xfrm>
              <a:off x="8589536" y="2525712"/>
              <a:ext cx="3589694" cy="4332288"/>
            </a:xfrm>
            <a:custGeom>
              <a:rect b="b" l="l" r="r" t="t"/>
              <a:pathLst>
                <a:path extrusionOk="0" h="1441" w="1194">
                  <a:moveTo>
                    <a:pt x="0" y="0"/>
                  </a:moveTo>
                  <a:lnTo>
                    <a:pt x="1194" y="1441"/>
                  </a:lnTo>
                  <a:lnTo>
                    <a:pt x="0" y="1441"/>
                  </a:lnTo>
                  <a:lnTo>
                    <a:pt x="0" y="0"/>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grpSp>
        <p:nvGrpSpPr>
          <p:cNvPr id="19" name="Google Shape;19;p3"/>
          <p:cNvGrpSpPr/>
          <p:nvPr/>
        </p:nvGrpSpPr>
        <p:grpSpPr>
          <a:xfrm rot="10800000">
            <a:off x="6465610" y="0"/>
            <a:ext cx="5739697" cy="3467971"/>
            <a:chOff x="5183405" y="2678112"/>
            <a:chExt cx="7170193" cy="4332288"/>
          </a:xfrm>
        </p:grpSpPr>
        <p:sp>
          <p:nvSpPr>
            <p:cNvPr id="20" name="Google Shape;20;p3"/>
            <p:cNvSpPr/>
            <p:nvPr/>
          </p:nvSpPr>
          <p:spPr>
            <a:xfrm>
              <a:off x="5183405" y="2678112"/>
              <a:ext cx="3601721" cy="4332288"/>
            </a:xfrm>
            <a:custGeom>
              <a:rect b="b" l="l" r="r" t="t"/>
              <a:pathLst>
                <a:path extrusionOk="0" h="1441" w="1198">
                  <a:moveTo>
                    <a:pt x="1198" y="0"/>
                  </a:moveTo>
                  <a:lnTo>
                    <a:pt x="0" y="1441"/>
                  </a:lnTo>
                  <a:lnTo>
                    <a:pt x="1198" y="1441"/>
                  </a:lnTo>
                  <a:lnTo>
                    <a:pt x="1198"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 name="Google Shape;21;p3"/>
            <p:cNvSpPr/>
            <p:nvPr/>
          </p:nvSpPr>
          <p:spPr>
            <a:xfrm>
              <a:off x="8763903" y="2678112"/>
              <a:ext cx="3589695" cy="4332288"/>
            </a:xfrm>
            <a:custGeom>
              <a:rect b="b" l="l" r="r" t="t"/>
              <a:pathLst>
                <a:path extrusionOk="0" h="1441" w="1194">
                  <a:moveTo>
                    <a:pt x="0" y="0"/>
                  </a:moveTo>
                  <a:lnTo>
                    <a:pt x="1194" y="1441"/>
                  </a:lnTo>
                  <a:lnTo>
                    <a:pt x="0" y="1441"/>
                  </a:lnTo>
                  <a:lnTo>
                    <a:pt x="0" y="0"/>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2" name="Google Shape;22;p3"/>
          <p:cNvSpPr/>
          <p:nvPr/>
        </p:nvSpPr>
        <p:spPr>
          <a:xfrm>
            <a:off x="7642518" y="4577658"/>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 name="Google Shape;23;p3"/>
          <p:cNvSpPr txBox="1"/>
          <p:nvPr>
            <p:ph type="title"/>
          </p:nvPr>
        </p:nvSpPr>
        <p:spPr>
          <a:xfrm>
            <a:off x="914400" y="548640"/>
            <a:ext cx="6583680" cy="2286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914400" y="2926080"/>
            <a:ext cx="6583680" cy="3122168"/>
          </a:xfrm>
          <a:prstGeom prst="rect">
            <a:avLst/>
          </a:prstGeom>
          <a:noFill/>
          <a:ln>
            <a:noFill/>
          </a:ln>
        </p:spPr>
        <p:txBody>
          <a:bodyPr anchorCtr="0" anchor="t" bIns="45700" lIns="91425" spcFirstLastPara="1" rIns="91425" wrap="square" tIns="45700">
            <a:normAutofit/>
          </a:bodyPr>
          <a:lstStyle>
            <a:lvl1pPr indent="-228600" lvl="0" marL="457200" algn="l">
              <a:lnSpc>
                <a:spcPct val="150000"/>
              </a:lnSpc>
              <a:spcBef>
                <a:spcPts val="0"/>
              </a:spcBef>
              <a:spcAft>
                <a:spcPts val="0"/>
              </a:spcAft>
              <a:buClr>
                <a:schemeClr val="accent6"/>
              </a:buClr>
              <a:buSzPts val="2400"/>
              <a:buNone/>
              <a:defRPr sz="2400"/>
            </a:lvl1pPr>
            <a:lvl2pPr indent="-355600" lvl="1" marL="914400" algn="l">
              <a:lnSpc>
                <a:spcPct val="150000"/>
              </a:lnSpc>
              <a:spcBef>
                <a:spcPts val="0"/>
              </a:spcBef>
              <a:spcAft>
                <a:spcPts val="0"/>
              </a:spcAft>
              <a:buClr>
                <a:schemeClr val="accent6"/>
              </a:buClr>
              <a:buSzPts val="2000"/>
              <a:buChar char="•"/>
              <a:defRPr sz="2000"/>
            </a:lvl2pPr>
            <a:lvl3pPr indent="-342900" lvl="2" marL="1371600" algn="l">
              <a:lnSpc>
                <a:spcPct val="150000"/>
              </a:lnSpc>
              <a:spcBef>
                <a:spcPts val="0"/>
              </a:spcBef>
              <a:spcAft>
                <a:spcPts val="0"/>
              </a:spcAft>
              <a:buClr>
                <a:schemeClr val="accent6"/>
              </a:buClr>
              <a:buSzPts val="1800"/>
              <a:buChar char="•"/>
              <a:defRPr sz="1800"/>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3">
  <p:cSld name="Comparison 3">
    <p:spTree>
      <p:nvGrpSpPr>
        <p:cNvPr id="206" name="Shape 206"/>
        <p:cNvGrpSpPr/>
        <p:nvPr/>
      </p:nvGrpSpPr>
      <p:grpSpPr>
        <a:xfrm>
          <a:off x="0" y="0"/>
          <a:ext cx="0" cy="0"/>
          <a:chOff x="0" y="0"/>
          <a:chExt cx="0" cy="0"/>
        </a:xfrm>
      </p:grpSpPr>
      <p:grpSp>
        <p:nvGrpSpPr>
          <p:cNvPr id="207" name="Google Shape;207;p21"/>
          <p:cNvGrpSpPr/>
          <p:nvPr/>
        </p:nvGrpSpPr>
        <p:grpSpPr>
          <a:xfrm>
            <a:off x="8761800" y="1"/>
            <a:ext cx="3430200" cy="6858000"/>
            <a:chOff x="0" y="1"/>
            <a:chExt cx="3430200" cy="6858000"/>
          </a:xfrm>
        </p:grpSpPr>
        <p:sp>
          <p:nvSpPr>
            <p:cNvPr id="208" name="Google Shape;208;p21"/>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09" name="Google Shape;209;p21"/>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0" name="Google Shape;210;p21"/>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11" name="Google Shape;211;p21"/>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212" name="Google Shape;212;p21"/>
          <p:cNvSpPr txBox="1"/>
          <p:nvPr>
            <p:ph type="title"/>
          </p:nvPr>
        </p:nvSpPr>
        <p:spPr>
          <a:xfrm>
            <a:off x="914400" y="731520"/>
            <a:ext cx="7439243" cy="18288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3" name="Google Shape;213;p2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14" name="Google Shape;214;p21"/>
          <p:cNvSpPr txBox="1"/>
          <p:nvPr>
            <p:ph idx="1" type="body"/>
          </p:nvPr>
        </p:nvSpPr>
        <p:spPr>
          <a:xfrm>
            <a:off x="914400" y="2567535"/>
            <a:ext cx="3566160" cy="126075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5" name="Google Shape;215;p21"/>
          <p:cNvSpPr txBox="1"/>
          <p:nvPr>
            <p:ph idx="2" type="body"/>
          </p:nvPr>
        </p:nvSpPr>
        <p:spPr>
          <a:xfrm>
            <a:off x="914400" y="3828288"/>
            <a:ext cx="3566160" cy="2560480"/>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6" name="Google Shape;216;p21"/>
          <p:cNvSpPr txBox="1"/>
          <p:nvPr>
            <p:ph idx="3" type="body"/>
          </p:nvPr>
        </p:nvSpPr>
        <p:spPr>
          <a:xfrm>
            <a:off x="4782159" y="2567535"/>
            <a:ext cx="3568150" cy="1260753"/>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17" name="Google Shape;217;p21"/>
          <p:cNvSpPr txBox="1"/>
          <p:nvPr>
            <p:ph idx="4" type="body"/>
          </p:nvPr>
        </p:nvSpPr>
        <p:spPr>
          <a:xfrm>
            <a:off x="4782159" y="3828288"/>
            <a:ext cx="3568150" cy="2560480"/>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8" name="Shape 218"/>
        <p:cNvGrpSpPr/>
        <p:nvPr/>
      </p:nvGrpSpPr>
      <p:grpSpPr>
        <a:xfrm>
          <a:off x="0" y="0"/>
          <a:ext cx="0" cy="0"/>
          <a:chOff x="0" y="0"/>
          <a:chExt cx="0" cy="0"/>
        </a:xfrm>
      </p:grpSpPr>
      <p:sp>
        <p:nvSpPr>
          <p:cNvPr id="219" name="Google Shape;219;p22"/>
          <p:cNvSpPr/>
          <p:nvPr/>
        </p:nvSpPr>
        <p:spPr>
          <a:xfrm>
            <a:off x="-5568" y="-2784"/>
            <a:ext cx="3443288" cy="6891337"/>
          </a:xfrm>
          <a:custGeom>
            <a:rect b="b" l="l" r="r" t="t"/>
            <a:pathLst>
              <a:path extrusionOk="0" h="6891337" w="3443288">
                <a:moveTo>
                  <a:pt x="3443288" y="0"/>
                </a:moveTo>
                <a:lnTo>
                  <a:pt x="0" y="0"/>
                </a:lnTo>
                <a:lnTo>
                  <a:pt x="0" y="6891338"/>
                </a:lnTo>
                <a:lnTo>
                  <a:pt x="3443288" y="6891338"/>
                </a:lnTo>
                <a:lnTo>
                  <a:pt x="3443288"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20" name="Google Shape;220;p22"/>
          <p:cNvPicPr preferRelativeResize="0"/>
          <p:nvPr/>
        </p:nvPicPr>
        <p:blipFill rotWithShape="1">
          <a:blip r:embed="rId2">
            <a:alphaModFix/>
          </a:blip>
          <a:srcRect b="0" l="0" r="0" t="0"/>
          <a:stretch/>
        </p:blipFill>
        <p:spPr>
          <a:xfrm>
            <a:off x="1703311" y="-2784"/>
            <a:ext cx="1734410" cy="5167313"/>
          </a:xfrm>
          <a:prstGeom prst="rect">
            <a:avLst/>
          </a:prstGeom>
          <a:noFill/>
          <a:ln>
            <a:noFill/>
          </a:ln>
        </p:spPr>
      </p:pic>
      <p:sp>
        <p:nvSpPr>
          <p:cNvPr id="221" name="Google Shape;221;p22"/>
          <p:cNvSpPr/>
          <p:nvPr/>
        </p:nvSpPr>
        <p:spPr>
          <a:xfrm>
            <a:off x="1721621" y="-2784"/>
            <a:ext cx="1716115" cy="1720853"/>
          </a:xfrm>
          <a:custGeom>
            <a:rect b="b" l="l" r="r" t="t"/>
            <a:pathLst>
              <a:path extrusionOk="0" h="1720853" w="1716115">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lt1">
              <a:alpha val="98823"/>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22" name="Google Shape;222;p22"/>
          <p:cNvSpPr/>
          <p:nvPr/>
        </p:nvSpPr>
        <p:spPr>
          <a:xfrm>
            <a:off x="-5568" y="3440504"/>
            <a:ext cx="3443288" cy="3448050"/>
          </a:xfrm>
          <a:custGeom>
            <a:rect b="b" l="l" r="r" t="t"/>
            <a:pathLst>
              <a:path extrusionOk="0" h="3448050" w="3443288">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pic>
        <p:nvPicPr>
          <p:cNvPr id="223" name="Google Shape;223;p22"/>
          <p:cNvPicPr preferRelativeResize="0"/>
          <p:nvPr/>
        </p:nvPicPr>
        <p:blipFill rotWithShape="1">
          <a:blip r:embed="rId3">
            <a:alphaModFix/>
          </a:blip>
          <a:srcRect b="0" l="0" r="0" t="0"/>
          <a:stretch/>
        </p:blipFill>
        <p:spPr>
          <a:xfrm>
            <a:off x="1718457" y="3440504"/>
            <a:ext cx="1719263" cy="1724025"/>
          </a:xfrm>
          <a:prstGeom prst="rect">
            <a:avLst/>
          </a:prstGeom>
          <a:noFill/>
          <a:ln>
            <a:noFill/>
          </a:ln>
        </p:spPr>
      </p:pic>
      <p:sp>
        <p:nvSpPr>
          <p:cNvPr id="224" name="Google Shape;224;p22"/>
          <p:cNvSpPr txBox="1"/>
          <p:nvPr>
            <p:ph type="title"/>
          </p:nvPr>
        </p:nvSpPr>
        <p:spPr>
          <a:xfrm>
            <a:off x="3685032" y="755374"/>
            <a:ext cx="7740995" cy="1500145"/>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2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22"/>
          <p:cNvSpPr txBox="1"/>
          <p:nvPr>
            <p:ph idx="1" type="body"/>
          </p:nvPr>
        </p:nvSpPr>
        <p:spPr>
          <a:xfrm>
            <a:off x="3685032" y="2309191"/>
            <a:ext cx="3741928" cy="4302404"/>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360"/>
              </a:spcBef>
              <a:spcAft>
                <a:spcPts val="0"/>
              </a:spcAft>
              <a:buClr>
                <a:schemeClr val="accent6"/>
              </a:buClr>
              <a:buSzPts val="1400"/>
              <a:buChar char="•"/>
              <a:defRPr sz="1400"/>
            </a:lvl1pPr>
            <a:lvl2pPr indent="-304800" lvl="1" marL="914400" algn="l">
              <a:lnSpc>
                <a:spcPct val="100000"/>
              </a:lnSpc>
              <a:spcBef>
                <a:spcPts val="360"/>
              </a:spcBef>
              <a:spcAft>
                <a:spcPts val="0"/>
              </a:spcAft>
              <a:buClr>
                <a:schemeClr val="accent6"/>
              </a:buClr>
              <a:buSzPts val="1200"/>
              <a:buChar char="•"/>
              <a:defRPr sz="1200"/>
            </a:lvl2pPr>
            <a:lvl3pPr indent="-298450" lvl="2" marL="1371600" algn="l">
              <a:lnSpc>
                <a:spcPct val="100000"/>
              </a:lnSpc>
              <a:spcBef>
                <a:spcPts val="360"/>
              </a:spcBef>
              <a:spcAft>
                <a:spcPts val="0"/>
              </a:spcAft>
              <a:buClr>
                <a:schemeClr val="accent6"/>
              </a:buClr>
              <a:buSzPts val="1100"/>
              <a:buChar char="•"/>
              <a:defRPr sz="1100"/>
            </a:lvl3pPr>
            <a:lvl4pPr indent="-298450" lvl="3" marL="1828800" algn="l">
              <a:lnSpc>
                <a:spcPct val="100000"/>
              </a:lnSpc>
              <a:spcBef>
                <a:spcPts val="360"/>
              </a:spcBef>
              <a:spcAft>
                <a:spcPts val="0"/>
              </a:spcAft>
              <a:buClr>
                <a:schemeClr val="accent6"/>
              </a:buClr>
              <a:buSzPts val="1100"/>
              <a:buChar char="•"/>
              <a:defRPr sz="1100"/>
            </a:lvl4pPr>
            <a:lvl5pPr indent="-298450" lvl="4" marL="2286000" algn="l">
              <a:lnSpc>
                <a:spcPct val="100000"/>
              </a:lnSpc>
              <a:spcBef>
                <a:spcPts val="36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p22"/>
          <p:cNvSpPr txBox="1"/>
          <p:nvPr>
            <p:ph idx="2" type="body"/>
          </p:nvPr>
        </p:nvSpPr>
        <p:spPr>
          <a:xfrm>
            <a:off x="7684539" y="2309191"/>
            <a:ext cx="3741928" cy="4302404"/>
          </a:xfrm>
          <a:prstGeom prst="rect">
            <a:avLst/>
          </a:prstGeom>
          <a:noFill/>
          <a:ln>
            <a:noFill/>
          </a:ln>
        </p:spPr>
        <p:txBody>
          <a:bodyPr anchorCtr="0" anchor="t" bIns="45700" lIns="45700" spcFirstLastPara="1" rIns="45700" wrap="square" tIns="45700">
            <a:normAutofit/>
          </a:bodyPr>
          <a:lstStyle>
            <a:lvl1pPr indent="-317500" lvl="0" marL="457200" algn="l">
              <a:lnSpc>
                <a:spcPct val="100000"/>
              </a:lnSpc>
              <a:spcBef>
                <a:spcPts val="360"/>
              </a:spcBef>
              <a:spcAft>
                <a:spcPts val="0"/>
              </a:spcAft>
              <a:buClr>
                <a:schemeClr val="accent6"/>
              </a:buClr>
              <a:buSzPts val="1400"/>
              <a:buChar char="•"/>
              <a:defRPr sz="1400"/>
            </a:lvl1pPr>
            <a:lvl2pPr indent="-304800" lvl="1" marL="914400" algn="l">
              <a:lnSpc>
                <a:spcPct val="100000"/>
              </a:lnSpc>
              <a:spcBef>
                <a:spcPts val="360"/>
              </a:spcBef>
              <a:spcAft>
                <a:spcPts val="0"/>
              </a:spcAft>
              <a:buClr>
                <a:schemeClr val="accent6"/>
              </a:buClr>
              <a:buSzPts val="1200"/>
              <a:buChar char="•"/>
              <a:defRPr sz="1200"/>
            </a:lvl2pPr>
            <a:lvl3pPr indent="-298450" lvl="2" marL="1371600" algn="l">
              <a:lnSpc>
                <a:spcPct val="100000"/>
              </a:lnSpc>
              <a:spcBef>
                <a:spcPts val="360"/>
              </a:spcBef>
              <a:spcAft>
                <a:spcPts val="0"/>
              </a:spcAft>
              <a:buClr>
                <a:schemeClr val="accent6"/>
              </a:buClr>
              <a:buSzPts val="1100"/>
              <a:buChar char="•"/>
              <a:defRPr sz="1100"/>
            </a:lvl3pPr>
            <a:lvl4pPr indent="-298450" lvl="3" marL="1828800" algn="l">
              <a:lnSpc>
                <a:spcPct val="100000"/>
              </a:lnSpc>
              <a:spcBef>
                <a:spcPts val="360"/>
              </a:spcBef>
              <a:spcAft>
                <a:spcPts val="0"/>
              </a:spcAft>
              <a:buClr>
                <a:schemeClr val="accent6"/>
              </a:buClr>
              <a:buSzPts val="1100"/>
              <a:buChar char="•"/>
              <a:defRPr sz="1100"/>
            </a:lvl4pPr>
            <a:lvl5pPr indent="-298450" lvl="4" marL="2286000" algn="l">
              <a:lnSpc>
                <a:spcPct val="100000"/>
              </a:lnSpc>
              <a:spcBef>
                <a:spcPts val="36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8" name="Shape 228"/>
        <p:cNvGrpSpPr/>
        <p:nvPr/>
      </p:nvGrpSpPr>
      <p:grpSpPr>
        <a:xfrm>
          <a:off x="0" y="0"/>
          <a:ext cx="0" cy="0"/>
          <a:chOff x="0" y="0"/>
          <a:chExt cx="0" cy="0"/>
        </a:xfrm>
      </p:grpSpPr>
      <p:sp>
        <p:nvSpPr>
          <p:cNvPr id="229" name="Google Shape;229;p23"/>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0" name="Google Shape;230;p23"/>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1" name="Google Shape;231;p23"/>
          <p:cNvSpPr txBox="1"/>
          <p:nvPr>
            <p:ph type="title"/>
          </p:nvPr>
        </p:nvSpPr>
        <p:spPr>
          <a:xfrm>
            <a:off x="758952" y="731520"/>
            <a:ext cx="10671048" cy="1362057"/>
          </a:xfrm>
          <a:prstGeom prst="rect">
            <a:avLst/>
          </a:prstGeom>
          <a:noFill/>
          <a:ln>
            <a:noFill/>
          </a:ln>
        </p:spPr>
        <p:txBody>
          <a:bodyPr anchorCtr="0" anchor="ctr" bIns="45700" lIns="91425" spcFirstLastPara="1" rIns="91425" wrap="square" tIns="45700">
            <a:noAutofit/>
          </a:bodyPr>
          <a:lstStyle>
            <a:lvl1pPr lvl="0" algn="ctr">
              <a:lnSpc>
                <a:spcPct val="270833"/>
              </a:lnSpc>
              <a:spcBef>
                <a:spcPts val="0"/>
              </a:spcBef>
              <a:spcAft>
                <a:spcPts val="0"/>
              </a:spcAft>
              <a:buClr>
                <a:schemeClr val="accent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2" name="Google Shape;232;p23"/>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3" name="Shape 233"/>
        <p:cNvGrpSpPr/>
        <p:nvPr/>
      </p:nvGrpSpPr>
      <p:grpSpPr>
        <a:xfrm>
          <a:off x="0" y="0"/>
          <a:ext cx="0" cy="0"/>
          <a:chOff x="0" y="0"/>
          <a:chExt cx="0" cy="0"/>
        </a:xfrm>
      </p:grpSpPr>
      <p:sp>
        <p:nvSpPr>
          <p:cNvPr id="234" name="Google Shape;234;p24"/>
          <p:cNvSpPr/>
          <p:nvPr/>
        </p:nvSpPr>
        <p:spPr>
          <a:xfrm>
            <a:off x="1" y="0"/>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5" name="Google Shape;235;p24"/>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6" name="Google Shape;236;p2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7" name="Shape 237"/>
        <p:cNvGrpSpPr/>
        <p:nvPr/>
      </p:nvGrpSpPr>
      <p:grpSpPr>
        <a:xfrm>
          <a:off x="0" y="0"/>
          <a:ext cx="0" cy="0"/>
          <a:chOff x="0" y="0"/>
          <a:chExt cx="0" cy="0"/>
        </a:xfrm>
      </p:grpSpPr>
      <p:sp>
        <p:nvSpPr>
          <p:cNvPr id="238" name="Google Shape;238;p25"/>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39" name="Google Shape;239;p25"/>
          <p:cNvSpPr txBox="1"/>
          <p:nvPr>
            <p:ph type="title"/>
          </p:nvPr>
        </p:nvSpPr>
        <p:spPr>
          <a:xfrm>
            <a:off x="758952" y="758952"/>
            <a:ext cx="3932237" cy="1524662"/>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0" name="Google Shape;240;p2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41" name="Google Shape;241;p25"/>
          <p:cNvSpPr txBox="1"/>
          <p:nvPr>
            <p:ph idx="1" type="body"/>
          </p:nvPr>
        </p:nvSpPr>
        <p:spPr>
          <a:xfrm>
            <a:off x="758952" y="2286000"/>
            <a:ext cx="3932237" cy="356708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2" name="Google Shape;242;p25"/>
          <p:cNvSpPr txBox="1"/>
          <p:nvPr>
            <p:ph idx="2" type="body"/>
          </p:nvPr>
        </p:nvSpPr>
        <p:spPr>
          <a:xfrm>
            <a:off x="5183187" y="741459"/>
            <a:ext cx="6242839" cy="5119592"/>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360"/>
              </a:spcBef>
              <a:spcAft>
                <a:spcPts val="0"/>
              </a:spcAft>
              <a:buClr>
                <a:schemeClr val="accent6"/>
              </a:buClr>
              <a:buSzPts val="3200"/>
              <a:buChar char="•"/>
              <a:defRPr sz="3200"/>
            </a:lvl1pPr>
            <a:lvl2pPr indent="-406400" lvl="1" marL="914400" algn="l">
              <a:lnSpc>
                <a:spcPct val="100000"/>
              </a:lnSpc>
              <a:spcBef>
                <a:spcPts val="360"/>
              </a:spcBef>
              <a:spcAft>
                <a:spcPts val="0"/>
              </a:spcAft>
              <a:buClr>
                <a:schemeClr val="accent6"/>
              </a:buClr>
              <a:buSzPts val="2800"/>
              <a:buChar char="•"/>
              <a:defRPr sz="2800"/>
            </a:lvl2pPr>
            <a:lvl3pPr indent="-381000" lvl="2" marL="1371600" algn="l">
              <a:lnSpc>
                <a:spcPct val="100000"/>
              </a:lnSpc>
              <a:spcBef>
                <a:spcPts val="360"/>
              </a:spcBef>
              <a:spcAft>
                <a:spcPts val="0"/>
              </a:spcAft>
              <a:buClr>
                <a:schemeClr val="accent6"/>
              </a:buClr>
              <a:buSzPts val="2400"/>
              <a:buChar char="•"/>
              <a:defRPr sz="2400"/>
            </a:lvl3pPr>
            <a:lvl4pPr indent="-355600" lvl="3" marL="1828800" algn="l">
              <a:lnSpc>
                <a:spcPct val="100000"/>
              </a:lnSpc>
              <a:spcBef>
                <a:spcPts val="360"/>
              </a:spcBef>
              <a:spcAft>
                <a:spcPts val="0"/>
              </a:spcAft>
              <a:buClr>
                <a:schemeClr val="accent6"/>
              </a:buClr>
              <a:buSzPts val="2000"/>
              <a:buChar char="•"/>
              <a:defRPr sz="2000"/>
            </a:lvl4pPr>
            <a:lvl5pPr indent="-355600" lvl="4" marL="2286000" algn="l">
              <a:lnSpc>
                <a:spcPct val="100000"/>
              </a:lnSpc>
              <a:spcBef>
                <a:spcPts val="360"/>
              </a:spcBef>
              <a:spcAft>
                <a:spcPts val="0"/>
              </a:spcAft>
              <a:buClr>
                <a:schemeClr val="accent6"/>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43" name="Shape 243"/>
        <p:cNvGrpSpPr/>
        <p:nvPr/>
      </p:nvGrpSpPr>
      <p:grpSpPr>
        <a:xfrm>
          <a:off x="0" y="0"/>
          <a:ext cx="0" cy="0"/>
          <a:chOff x="0" y="0"/>
          <a:chExt cx="0" cy="0"/>
        </a:xfrm>
      </p:grpSpPr>
      <p:sp>
        <p:nvSpPr>
          <p:cNvPr id="244" name="Google Shape;244;p26"/>
          <p:cNvSpPr/>
          <p:nvPr/>
        </p:nvSpPr>
        <p:spPr>
          <a:xfrm rot="10800000">
            <a:off x="9949173" y="4755034"/>
            <a:ext cx="2242827" cy="2102966"/>
          </a:xfrm>
          <a:custGeom>
            <a:rect b="b" l="l" r="r" t="t"/>
            <a:pathLst>
              <a:path extrusionOk="0" h="2102966" w="2242827">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45" name="Google Shape;245;p26"/>
          <p:cNvSpPr txBox="1"/>
          <p:nvPr>
            <p:ph type="title"/>
          </p:nvPr>
        </p:nvSpPr>
        <p:spPr>
          <a:xfrm>
            <a:off x="760938" y="755372"/>
            <a:ext cx="3931920" cy="1527048"/>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200"/>
              <a:buFont typeface="Arial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6" name="Google Shape;246;p2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247" name="Google Shape;247;p26"/>
          <p:cNvSpPr txBox="1"/>
          <p:nvPr>
            <p:ph idx="1" type="body"/>
          </p:nvPr>
        </p:nvSpPr>
        <p:spPr>
          <a:xfrm>
            <a:off x="760938" y="2286001"/>
            <a:ext cx="3931920"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600"/>
              <a:buNone/>
              <a:defRPr sz="1600"/>
            </a:lvl1pPr>
            <a:lvl2pPr indent="-228600" lvl="1" marL="914400" algn="l">
              <a:lnSpc>
                <a:spcPct val="100000"/>
              </a:lnSpc>
              <a:spcBef>
                <a:spcPts val="360"/>
              </a:spcBef>
              <a:spcAft>
                <a:spcPts val="0"/>
              </a:spcAft>
              <a:buClr>
                <a:schemeClr val="accent6"/>
              </a:buClr>
              <a:buSzPts val="1400"/>
              <a:buNone/>
              <a:defRPr sz="1400"/>
            </a:lvl2pPr>
            <a:lvl3pPr indent="-228600" lvl="2" marL="1371600" algn="l">
              <a:lnSpc>
                <a:spcPct val="100000"/>
              </a:lnSpc>
              <a:spcBef>
                <a:spcPts val="360"/>
              </a:spcBef>
              <a:spcAft>
                <a:spcPts val="0"/>
              </a:spcAft>
              <a:buClr>
                <a:schemeClr val="accent6"/>
              </a:buClr>
              <a:buSzPts val="1200"/>
              <a:buNone/>
              <a:defRPr sz="1200"/>
            </a:lvl3pPr>
            <a:lvl4pPr indent="-228600" lvl="3" marL="1828800" algn="l">
              <a:lnSpc>
                <a:spcPct val="100000"/>
              </a:lnSpc>
              <a:spcBef>
                <a:spcPts val="360"/>
              </a:spcBef>
              <a:spcAft>
                <a:spcPts val="0"/>
              </a:spcAft>
              <a:buClr>
                <a:schemeClr val="accent6"/>
              </a:buClr>
              <a:buSzPts val="1000"/>
              <a:buNone/>
              <a:defRPr sz="1000"/>
            </a:lvl4pPr>
            <a:lvl5pPr indent="-228600" lvl="4" marL="2286000" algn="l">
              <a:lnSpc>
                <a:spcPct val="100000"/>
              </a:lnSpc>
              <a:spcBef>
                <a:spcPts val="360"/>
              </a:spcBef>
              <a:spcAft>
                <a:spcPts val="0"/>
              </a:spcAft>
              <a:buClr>
                <a:schemeClr val="accent6"/>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48" name="Google Shape;248;p26"/>
          <p:cNvSpPr/>
          <p:nvPr>
            <p:ph idx="2" type="pic"/>
          </p:nvPr>
        </p:nvSpPr>
        <p:spPr>
          <a:xfrm>
            <a:off x="5262700" y="987425"/>
            <a:ext cx="6172200" cy="4873625"/>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1" type="obj">
  <p:cSld name="OBJECT">
    <p:spTree>
      <p:nvGrpSpPr>
        <p:cNvPr id="26" name="Shape 26"/>
        <p:cNvGrpSpPr/>
        <p:nvPr/>
      </p:nvGrpSpPr>
      <p:grpSpPr>
        <a:xfrm>
          <a:off x="0" y="0"/>
          <a:ext cx="0" cy="0"/>
          <a:chOff x="0" y="0"/>
          <a:chExt cx="0" cy="0"/>
        </a:xfrm>
      </p:grpSpPr>
      <p:sp>
        <p:nvSpPr>
          <p:cNvPr id="27" name="Google Shape;27;p4"/>
          <p:cNvSpPr/>
          <p:nvPr/>
        </p:nvSpPr>
        <p:spPr>
          <a:xfrm>
            <a:off x="0" y="3427336"/>
            <a:ext cx="3430200" cy="3430665"/>
          </a:xfrm>
          <a:custGeom>
            <a:rect b="b" l="l" r="r" t="t"/>
            <a:pathLst>
              <a:path extrusionOk="0" h="3430665" w="3430200">
                <a:moveTo>
                  <a:pt x="0" y="0"/>
                </a:moveTo>
                <a:lnTo>
                  <a:pt x="3430200" y="0"/>
                </a:lnTo>
                <a:lnTo>
                  <a:pt x="3430200" y="3430665"/>
                </a:lnTo>
                <a:lnTo>
                  <a:pt x="0" y="3430665"/>
                </a:ln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8" name="Google Shape;28;p4"/>
          <p:cNvSpPr/>
          <p:nvPr/>
        </p:nvSpPr>
        <p:spPr>
          <a:xfrm>
            <a:off x="0" y="3427336"/>
            <a:ext cx="3430200" cy="3430665"/>
          </a:xfrm>
          <a:custGeom>
            <a:rect b="b" l="l" r="r" t="t"/>
            <a:pathLst>
              <a:path extrusionOk="0" h="3430665" w="3430200">
                <a:moveTo>
                  <a:pt x="3430200" y="0"/>
                </a:moveTo>
                <a:lnTo>
                  <a:pt x="3430200" y="3430665"/>
                </a:lnTo>
                <a:lnTo>
                  <a:pt x="0" y="3430665"/>
                </a:lnTo>
                <a:lnTo>
                  <a:pt x="0" y="3417531"/>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29" name="Google Shape;29;p4"/>
          <p:cNvSpPr/>
          <p:nvPr/>
        </p:nvSpPr>
        <p:spPr>
          <a:xfrm>
            <a:off x="1" y="1"/>
            <a:ext cx="3423785" cy="3437345"/>
          </a:xfrm>
          <a:custGeom>
            <a:rect b="b" l="l" r="r" t="t"/>
            <a:pathLst>
              <a:path extrusionOk="0" h="3437345" w="3423785">
                <a:moveTo>
                  <a:pt x="0" y="0"/>
                </a:moveTo>
                <a:lnTo>
                  <a:pt x="3423785" y="0"/>
                </a:lnTo>
                <a:lnTo>
                  <a:pt x="3423785" y="3437345"/>
                </a:lnTo>
                <a:lnTo>
                  <a:pt x="0" y="3437345"/>
                </a:ln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0" name="Google Shape;30;p4"/>
          <p:cNvSpPr/>
          <p:nvPr/>
        </p:nvSpPr>
        <p:spPr>
          <a:xfrm>
            <a:off x="1" y="869"/>
            <a:ext cx="3423785" cy="3436477"/>
          </a:xfrm>
          <a:custGeom>
            <a:rect b="b" l="l" r="r" t="t"/>
            <a:pathLst>
              <a:path extrusionOk="0" h="3436477" w="3423785">
                <a:moveTo>
                  <a:pt x="0" y="0"/>
                </a:moveTo>
                <a:lnTo>
                  <a:pt x="3423785" y="3436477"/>
                </a:lnTo>
                <a:lnTo>
                  <a:pt x="0" y="3436477"/>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31" name="Google Shape;31;p4"/>
          <p:cNvSpPr txBox="1"/>
          <p:nvPr>
            <p:ph type="title"/>
          </p:nvPr>
        </p:nvSpPr>
        <p:spPr>
          <a:xfrm>
            <a:off x="4224528" y="815009"/>
            <a:ext cx="6766560" cy="2743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4"/>
          <p:cNvSpPr txBox="1"/>
          <p:nvPr>
            <p:ph idx="1" type="body"/>
          </p:nvPr>
        </p:nvSpPr>
        <p:spPr>
          <a:xfrm>
            <a:off x="4224528" y="3663588"/>
            <a:ext cx="676656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360"/>
              </a:spcBef>
              <a:spcAft>
                <a:spcPts val="0"/>
              </a:spcAft>
              <a:buClr>
                <a:schemeClr val="accent6"/>
              </a:buClr>
              <a:buSzPts val="1400"/>
              <a:buNone/>
              <a:defRPr sz="1400"/>
            </a:lvl1pPr>
            <a:lvl2pPr indent="-317500" lvl="1" marL="914400" algn="l">
              <a:lnSpc>
                <a:spcPct val="100000"/>
              </a:lnSpc>
              <a:spcBef>
                <a:spcPts val="360"/>
              </a:spcBef>
              <a:spcAft>
                <a:spcPts val="0"/>
              </a:spcAft>
              <a:buClr>
                <a:schemeClr val="accent6"/>
              </a:buClr>
              <a:buSzPts val="1400"/>
              <a:buChar char="•"/>
              <a:defRPr sz="1400"/>
            </a:lvl2pPr>
            <a:lvl3pPr indent="-317500" lvl="2" marL="1371600" algn="l">
              <a:lnSpc>
                <a:spcPct val="100000"/>
              </a:lnSpc>
              <a:spcBef>
                <a:spcPts val="360"/>
              </a:spcBef>
              <a:spcAft>
                <a:spcPts val="0"/>
              </a:spcAft>
              <a:buClr>
                <a:schemeClr val="accent6"/>
              </a:buClr>
              <a:buSzPts val="1400"/>
              <a:buChar char="•"/>
              <a:defRPr sz="1400"/>
            </a:lvl3pPr>
            <a:lvl4pPr indent="-317500" lvl="3" marL="1828800" algn="l">
              <a:lnSpc>
                <a:spcPct val="100000"/>
              </a:lnSpc>
              <a:spcBef>
                <a:spcPts val="360"/>
              </a:spcBef>
              <a:spcAft>
                <a:spcPts val="0"/>
              </a:spcAft>
              <a:buClr>
                <a:schemeClr val="accent6"/>
              </a:buClr>
              <a:buSzPts val="1400"/>
              <a:buChar char="•"/>
              <a:defRPr sz="1400"/>
            </a:lvl4pPr>
            <a:lvl5pPr indent="-317500" lvl="4" marL="2286000" algn="l">
              <a:lnSpc>
                <a:spcPct val="100000"/>
              </a:lnSpc>
              <a:spcBef>
                <a:spcPts val="360"/>
              </a:spcBef>
              <a:spcAft>
                <a:spcPts val="0"/>
              </a:spcAft>
              <a:buClr>
                <a:schemeClr val="accent6"/>
              </a:buClr>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2">
  <p:cSld name="Introduction 2">
    <p:spTree>
      <p:nvGrpSpPr>
        <p:cNvPr id="34" name="Shape 34"/>
        <p:cNvGrpSpPr/>
        <p:nvPr/>
      </p:nvGrpSpPr>
      <p:grpSpPr>
        <a:xfrm>
          <a:off x="0" y="0"/>
          <a:ext cx="0" cy="0"/>
          <a:chOff x="0" y="0"/>
          <a:chExt cx="0" cy="0"/>
        </a:xfrm>
      </p:grpSpPr>
      <p:sp>
        <p:nvSpPr>
          <p:cNvPr id="35" name="Google Shape;35;p5"/>
          <p:cNvSpPr/>
          <p:nvPr/>
        </p:nvSpPr>
        <p:spPr>
          <a:xfrm>
            <a:off x="-24064" y="3390900"/>
            <a:ext cx="12216063" cy="3467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450">
              <a:solidFill>
                <a:schemeClr val="lt1"/>
              </a:solidFill>
              <a:latin typeface="EB Garamond"/>
              <a:ea typeface="EB Garamond"/>
              <a:cs typeface="EB Garamond"/>
              <a:sym typeface="EB Garamond"/>
            </a:endParaRPr>
          </a:p>
        </p:txBody>
      </p:sp>
      <p:sp>
        <p:nvSpPr>
          <p:cNvPr id="36" name="Google Shape;36;p5"/>
          <p:cNvSpPr/>
          <p:nvPr/>
        </p:nvSpPr>
        <p:spPr>
          <a:xfrm>
            <a:off x="443346" y="332509"/>
            <a:ext cx="11305309" cy="602672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EB Garamond"/>
              <a:ea typeface="EB Garamond"/>
              <a:cs typeface="EB Garamond"/>
              <a:sym typeface="EB Garamond"/>
            </a:endParaRPr>
          </a:p>
        </p:txBody>
      </p:sp>
      <p:sp>
        <p:nvSpPr>
          <p:cNvPr id="37" name="Google Shape;37;p5"/>
          <p:cNvSpPr txBox="1"/>
          <p:nvPr>
            <p:ph type="title"/>
          </p:nvPr>
        </p:nvSpPr>
        <p:spPr>
          <a:xfrm>
            <a:off x="854042" y="815009"/>
            <a:ext cx="10483917" cy="2743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2895600" y="3663588"/>
            <a:ext cx="6400800" cy="2286000"/>
          </a:xfrm>
          <a:prstGeom prst="rect">
            <a:avLst/>
          </a:prstGeom>
          <a:noFill/>
          <a:ln>
            <a:noFill/>
          </a:ln>
        </p:spPr>
        <p:txBody>
          <a:bodyPr anchorCtr="0" anchor="t" bIns="45700" lIns="91425" spcFirstLastPara="1" rIns="91425" wrap="square" tIns="45700">
            <a:normAutofit/>
          </a:bodyPr>
          <a:lstStyle>
            <a:lvl1pPr indent="-228600" lvl="0" marL="457200" algn="ctr">
              <a:lnSpc>
                <a:spcPct val="100000"/>
              </a:lnSpc>
              <a:spcBef>
                <a:spcPts val="360"/>
              </a:spcBef>
              <a:spcAft>
                <a:spcPts val="0"/>
              </a:spcAft>
              <a:buClr>
                <a:schemeClr val="accent6"/>
              </a:buClr>
              <a:buSzPts val="1400"/>
              <a:buFont typeface="Arial"/>
              <a:buNone/>
              <a:defRPr sz="1400"/>
            </a:lvl1pPr>
            <a:lvl2pPr indent="-228600" lvl="1" marL="914400" algn="ctr">
              <a:lnSpc>
                <a:spcPct val="100000"/>
              </a:lnSpc>
              <a:spcBef>
                <a:spcPts val="360"/>
              </a:spcBef>
              <a:spcAft>
                <a:spcPts val="0"/>
              </a:spcAft>
              <a:buClr>
                <a:schemeClr val="accent6"/>
              </a:buClr>
              <a:buSzPts val="1400"/>
              <a:buNone/>
              <a:defRPr sz="1400"/>
            </a:lvl2pPr>
            <a:lvl3pPr indent="-228600" lvl="2" marL="1371600" algn="ctr">
              <a:lnSpc>
                <a:spcPct val="100000"/>
              </a:lnSpc>
              <a:spcBef>
                <a:spcPts val="360"/>
              </a:spcBef>
              <a:spcAft>
                <a:spcPts val="0"/>
              </a:spcAft>
              <a:buClr>
                <a:schemeClr val="accent6"/>
              </a:buClr>
              <a:buSzPts val="1400"/>
              <a:buNone/>
              <a:defRPr sz="1400"/>
            </a:lvl3pPr>
            <a:lvl4pPr indent="-228600" lvl="3" marL="1828800" algn="ctr">
              <a:lnSpc>
                <a:spcPct val="100000"/>
              </a:lnSpc>
              <a:spcBef>
                <a:spcPts val="360"/>
              </a:spcBef>
              <a:spcAft>
                <a:spcPts val="0"/>
              </a:spcAft>
              <a:buClr>
                <a:schemeClr val="accent6"/>
              </a:buClr>
              <a:buSzPts val="1400"/>
              <a:buNone/>
              <a:defRPr sz="1400"/>
            </a:lvl4pPr>
            <a:lvl5pPr indent="-228600" lvl="4" marL="2286000" algn="ctr">
              <a:lnSpc>
                <a:spcPct val="100000"/>
              </a:lnSpc>
              <a:spcBef>
                <a:spcPts val="360"/>
              </a:spcBef>
              <a:spcAft>
                <a:spcPts val="0"/>
              </a:spcAft>
              <a:buClr>
                <a:schemeClr val="accent6"/>
              </a:buClr>
              <a:buSzPts val="1400"/>
              <a:buNone/>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39" name="Google Shape;39;p5"/>
          <p:cNvGrpSpPr/>
          <p:nvPr/>
        </p:nvGrpSpPr>
        <p:grpSpPr>
          <a:xfrm flipH="1">
            <a:off x="9353550" y="0"/>
            <a:ext cx="2838450" cy="2857958"/>
            <a:chOff x="0" y="0"/>
            <a:chExt cx="2838450" cy="2857958"/>
          </a:xfrm>
        </p:grpSpPr>
        <p:sp>
          <p:nvSpPr>
            <p:cNvPr id="40" name="Google Shape;40;p5"/>
            <p:cNvSpPr/>
            <p:nvPr/>
          </p:nvSpPr>
          <p:spPr>
            <a:xfrm>
              <a:off x="0" y="0"/>
              <a:ext cx="2838450" cy="2857958"/>
            </a:xfrm>
            <a:custGeom>
              <a:rect b="b" l="l" r="r" t="t"/>
              <a:pathLst>
                <a:path extrusionOk="0" h="2857958" w="2838450">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1" name="Google Shape;41;p5"/>
            <p:cNvSpPr/>
            <p:nvPr/>
          </p:nvSpPr>
          <p:spPr>
            <a:xfrm>
              <a:off x="1" y="1"/>
              <a:ext cx="1003449" cy="1013015"/>
            </a:xfrm>
            <a:custGeom>
              <a:rect b="b" l="l" r="r" t="t"/>
              <a:pathLst>
                <a:path extrusionOk="0" h="1013015" w="1003449">
                  <a:moveTo>
                    <a:pt x="0" y="0"/>
                  </a:moveTo>
                  <a:lnTo>
                    <a:pt x="1003449" y="0"/>
                  </a:lnTo>
                  <a:lnTo>
                    <a:pt x="998306" y="100639"/>
                  </a:lnTo>
                  <a:cubicBezTo>
                    <a:pt x="949402" y="576784"/>
                    <a:pt x="566756" y="959471"/>
                    <a:pt x="90663" y="1008380"/>
                  </a:cubicBezTo>
                  <a:lnTo>
                    <a:pt x="0" y="10130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2" name="Google Shape;42;p5"/>
            <p:cNvSpPr/>
            <p:nvPr/>
          </p:nvSpPr>
          <p:spPr>
            <a:xfrm>
              <a:off x="1458332" y="590133"/>
              <a:ext cx="775021" cy="775021"/>
            </a:xfrm>
            <a:custGeom>
              <a:rect b="b" l="l" r="r" t="t"/>
              <a:pathLst>
                <a:path extrusionOk="0" h="775021" w="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grpSp>
      <p:sp>
        <p:nvSpPr>
          <p:cNvPr id="43" name="Google Shape;43;p5"/>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 name="Shape 44"/>
        <p:cNvGrpSpPr/>
        <p:nvPr/>
      </p:nvGrpSpPr>
      <p:grpSpPr>
        <a:xfrm>
          <a:off x="0" y="0"/>
          <a:ext cx="0" cy="0"/>
          <a:chOff x="0" y="0"/>
          <a:chExt cx="0" cy="0"/>
        </a:xfrm>
      </p:grpSpPr>
      <p:sp>
        <p:nvSpPr>
          <p:cNvPr id="45" name="Google Shape;45;p6"/>
          <p:cNvSpPr/>
          <p:nvPr/>
        </p:nvSpPr>
        <p:spPr>
          <a:xfrm>
            <a:off x="2062836" y="686475"/>
            <a:ext cx="7774629" cy="6193018"/>
          </a:xfrm>
          <a:custGeom>
            <a:rect b="b" l="l" r="r" t="t"/>
            <a:pathLst>
              <a:path extrusionOk="0" h="6193018" w="7774629">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F8E7E7">
              <a:alpha val="9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6" name="Google Shape;46;p6"/>
          <p:cNvSpPr/>
          <p:nvPr/>
        </p:nvSpPr>
        <p:spPr>
          <a:xfrm>
            <a:off x="7610252" y="1"/>
            <a:ext cx="2273668" cy="3147998"/>
          </a:xfrm>
          <a:custGeom>
            <a:rect b="b" l="l" r="r" t="t"/>
            <a:pathLst>
              <a:path extrusionOk="0" h="3147998" w="227366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7" name="Google Shape;47;p6"/>
          <p:cNvSpPr/>
          <p:nvPr/>
        </p:nvSpPr>
        <p:spPr>
          <a:xfrm>
            <a:off x="9883919" y="2"/>
            <a:ext cx="2254928" cy="3141557"/>
          </a:xfrm>
          <a:custGeom>
            <a:rect b="b" l="l" r="r" t="t"/>
            <a:pathLst>
              <a:path extrusionOk="0" h="3141557" w="2254928">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8" name="Google Shape;48;p6"/>
          <p:cNvSpPr/>
          <p:nvPr/>
        </p:nvSpPr>
        <p:spPr>
          <a:xfrm>
            <a:off x="8395730" y="2"/>
            <a:ext cx="2959203" cy="2352793"/>
          </a:xfrm>
          <a:custGeom>
            <a:rect b="b" l="l" r="r" t="t"/>
            <a:pathLst>
              <a:path extrusionOk="0" h="2352793" w="295920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49" name="Google Shape;49;p6"/>
          <p:cNvSpPr/>
          <p:nvPr/>
        </p:nvSpPr>
        <p:spPr>
          <a:xfrm>
            <a:off x="1390854" y="3130662"/>
            <a:ext cx="3106248" cy="3748831"/>
          </a:xfrm>
          <a:custGeom>
            <a:rect b="b" l="l" r="r" t="t"/>
            <a:pathLst>
              <a:path extrusionOk="0" h="3748831" w="3106248">
                <a:moveTo>
                  <a:pt x="0" y="0"/>
                </a:moveTo>
                <a:lnTo>
                  <a:pt x="3106248" y="3748831"/>
                </a:lnTo>
                <a:lnTo>
                  <a:pt x="0" y="3748831"/>
                </a:lnTo>
                <a:close/>
              </a:path>
            </a:pathLst>
          </a:custGeom>
          <a:solidFill>
            <a:schemeClr val="accent2">
              <a:alpha val="9882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0" name="Google Shape;50;p6"/>
          <p:cNvSpPr/>
          <p:nvPr/>
        </p:nvSpPr>
        <p:spPr>
          <a:xfrm>
            <a:off x="0" y="3130661"/>
            <a:ext cx="1400640" cy="3748832"/>
          </a:xfrm>
          <a:custGeom>
            <a:rect b="b" l="l" r="r" t="t"/>
            <a:pathLst>
              <a:path extrusionOk="0" h="3748832" w="1400640">
                <a:moveTo>
                  <a:pt x="1400640" y="0"/>
                </a:moveTo>
                <a:lnTo>
                  <a:pt x="1400640" y="3748832"/>
                </a:lnTo>
                <a:lnTo>
                  <a:pt x="0" y="3748832"/>
                </a:lnTo>
                <a:lnTo>
                  <a:pt x="0" y="1684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51" name="Google Shape;51;p6"/>
          <p:cNvSpPr txBox="1"/>
          <p:nvPr>
            <p:ph type="title"/>
          </p:nvPr>
        </p:nvSpPr>
        <p:spPr>
          <a:xfrm>
            <a:off x="2895600" y="1699591"/>
            <a:ext cx="6400800" cy="2844977"/>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sz="3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6"/>
          <p:cNvSpPr txBox="1"/>
          <p:nvPr>
            <p:ph idx="1" type="body"/>
          </p:nvPr>
        </p:nvSpPr>
        <p:spPr>
          <a:xfrm>
            <a:off x="2895600" y="4598948"/>
            <a:ext cx="6400800" cy="993238"/>
          </a:xfrm>
          <a:prstGeom prst="rect">
            <a:avLst/>
          </a:prstGeom>
          <a:noFill/>
          <a:ln>
            <a:noFill/>
          </a:ln>
        </p:spPr>
        <p:txBody>
          <a:bodyPr anchorCtr="0" anchor="ctr" bIns="0" lIns="0" spcFirstLastPara="1" rIns="0" wrap="square" tIns="0">
            <a:noAutofit/>
          </a:bodyPr>
          <a:lstStyle>
            <a:lvl1pPr indent="-228600" lvl="0" marL="457200" algn="ctr">
              <a:lnSpc>
                <a:spcPct val="100000"/>
              </a:lnSpc>
              <a:spcBef>
                <a:spcPts val="0"/>
              </a:spcBef>
              <a:spcAft>
                <a:spcPts val="0"/>
              </a:spcAft>
              <a:buClr>
                <a:schemeClr val="accent6"/>
              </a:buClr>
              <a:buSzPts val="2400"/>
              <a:buNone/>
              <a:defRPr sz="2400">
                <a:solidFill>
                  <a:schemeClr val="accent6"/>
                </a:solidFill>
              </a:defRPr>
            </a:lvl1pPr>
            <a:lvl2pPr indent="-228600" lvl="1" marL="914400" algn="l">
              <a:lnSpc>
                <a:spcPct val="100000"/>
              </a:lnSpc>
              <a:spcBef>
                <a:spcPts val="360"/>
              </a:spcBef>
              <a:spcAft>
                <a:spcPts val="0"/>
              </a:spcAft>
              <a:buClr>
                <a:srgbClr val="888888"/>
              </a:buClr>
              <a:buSzPts val="2000"/>
              <a:buNone/>
              <a:defRPr sz="2000">
                <a:solidFill>
                  <a:srgbClr val="888888"/>
                </a:solidFill>
              </a:defRPr>
            </a:lvl2pPr>
            <a:lvl3pPr indent="-228600" lvl="2" marL="1371600" algn="l">
              <a:lnSpc>
                <a:spcPct val="100000"/>
              </a:lnSpc>
              <a:spcBef>
                <a:spcPts val="360"/>
              </a:spcBef>
              <a:spcAft>
                <a:spcPts val="0"/>
              </a:spcAft>
              <a:buClr>
                <a:srgbClr val="888888"/>
              </a:buClr>
              <a:buSzPts val="1800"/>
              <a:buNone/>
              <a:defRPr sz="1800">
                <a:solidFill>
                  <a:srgbClr val="888888"/>
                </a:solidFill>
              </a:defRPr>
            </a:lvl3pPr>
            <a:lvl4pPr indent="-228600" lvl="3" marL="1828800" algn="l">
              <a:lnSpc>
                <a:spcPct val="100000"/>
              </a:lnSpc>
              <a:spcBef>
                <a:spcPts val="360"/>
              </a:spcBef>
              <a:spcAft>
                <a:spcPts val="0"/>
              </a:spcAft>
              <a:buClr>
                <a:srgbClr val="888888"/>
              </a:buClr>
              <a:buSzPts val="1600"/>
              <a:buNone/>
              <a:defRPr sz="1600">
                <a:solidFill>
                  <a:srgbClr val="888888"/>
                </a:solidFill>
              </a:defRPr>
            </a:lvl4pPr>
            <a:lvl5pPr indent="-228600" lvl="4" marL="2286000" algn="l">
              <a:lnSpc>
                <a:spcPct val="100000"/>
              </a:lnSpc>
              <a:spcBef>
                <a:spcPts val="36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able">
  <p:cSld name="Title and Table">
    <p:spTree>
      <p:nvGrpSpPr>
        <p:cNvPr id="53" name="Shape 53"/>
        <p:cNvGrpSpPr/>
        <p:nvPr/>
      </p:nvGrpSpPr>
      <p:grpSpPr>
        <a:xfrm>
          <a:off x="0" y="0"/>
          <a:ext cx="0" cy="0"/>
          <a:chOff x="0" y="0"/>
          <a:chExt cx="0" cy="0"/>
        </a:xfrm>
      </p:grpSpPr>
      <p:sp>
        <p:nvSpPr>
          <p:cNvPr id="54" name="Google Shape;54;p7"/>
          <p:cNvSpPr/>
          <p:nvPr/>
        </p:nvSpPr>
        <p:spPr>
          <a:xfrm>
            <a:off x="9866106" y="0"/>
            <a:ext cx="2325894" cy="2180854"/>
          </a:xfrm>
          <a:custGeom>
            <a:rect b="b" l="l" r="r" t="t"/>
            <a:pathLst>
              <a:path extrusionOk="0" h="2180854" w="232589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DF2F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55" name="Google Shape;55;p7"/>
          <p:cNvSpPr txBox="1"/>
          <p:nvPr>
            <p:ph type="title"/>
          </p:nvPr>
        </p:nvSpPr>
        <p:spPr>
          <a:xfrm>
            <a:off x="758952" y="731518"/>
            <a:ext cx="10671048" cy="135992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 type="body"/>
          </p:nvPr>
        </p:nvSpPr>
        <p:spPr>
          <a:xfrm>
            <a:off x="755904" y="2825496"/>
            <a:ext cx="10680192" cy="28346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accent6"/>
              </a:buClr>
              <a:buSzPts val="1800"/>
              <a:buChar char="•"/>
              <a:defRPr sz="1800"/>
            </a:lvl1pPr>
            <a:lvl2pPr indent="-330200" lvl="1" marL="914400" algn="l">
              <a:lnSpc>
                <a:spcPct val="100000"/>
              </a:lnSpc>
              <a:spcBef>
                <a:spcPts val="360"/>
              </a:spcBef>
              <a:spcAft>
                <a:spcPts val="0"/>
              </a:spcAft>
              <a:buClr>
                <a:schemeClr val="accent6"/>
              </a:buClr>
              <a:buSzPts val="1600"/>
              <a:buChar char="•"/>
              <a:defRPr sz="1600"/>
            </a:lvl2pPr>
            <a:lvl3pPr indent="-317500" lvl="2" marL="1371600" algn="l">
              <a:lnSpc>
                <a:spcPct val="100000"/>
              </a:lnSpc>
              <a:spcBef>
                <a:spcPts val="360"/>
              </a:spcBef>
              <a:spcAft>
                <a:spcPts val="0"/>
              </a:spcAft>
              <a:buClr>
                <a:schemeClr val="accent6"/>
              </a:buClr>
              <a:buSzPts val="1400"/>
              <a:buChar char="•"/>
              <a:defRPr sz="1400"/>
            </a:lvl3pPr>
            <a:lvl4pPr indent="-304800" lvl="3" marL="1828800" algn="l">
              <a:lnSpc>
                <a:spcPct val="100000"/>
              </a:lnSpc>
              <a:spcBef>
                <a:spcPts val="360"/>
              </a:spcBef>
              <a:spcAft>
                <a:spcPts val="0"/>
              </a:spcAft>
              <a:buClr>
                <a:schemeClr val="accent6"/>
              </a:buClr>
              <a:buSzPts val="1200"/>
              <a:buChar char="•"/>
              <a:defRPr sz="1200"/>
            </a:lvl4pPr>
            <a:lvl5pPr indent="-304800" lvl="4" marL="2286000" algn="l">
              <a:lnSpc>
                <a:spcPct val="100000"/>
              </a:lnSpc>
              <a:spcBef>
                <a:spcPts val="360"/>
              </a:spcBef>
              <a:spcAft>
                <a:spcPts val="0"/>
              </a:spcAft>
              <a:buClr>
                <a:schemeClr val="accent6"/>
              </a:buClr>
              <a:buSzPts val="1200"/>
              <a:buChar char="•"/>
              <a:defRPr sz="12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7"/>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58" name="Shape 58"/>
        <p:cNvGrpSpPr/>
        <p:nvPr/>
      </p:nvGrpSpPr>
      <p:grpSpPr>
        <a:xfrm>
          <a:off x="0" y="0"/>
          <a:ext cx="0" cy="0"/>
          <a:chOff x="0" y="0"/>
          <a:chExt cx="0" cy="0"/>
        </a:xfrm>
      </p:grpSpPr>
      <p:sp>
        <p:nvSpPr>
          <p:cNvPr id="59" name="Google Shape;59;p8"/>
          <p:cNvSpPr/>
          <p:nvPr/>
        </p:nvSpPr>
        <p:spPr>
          <a:xfrm>
            <a:off x="-7117" y="0"/>
            <a:ext cx="2550985" cy="68580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0" name="Google Shape;60;p8"/>
          <p:cNvSpPr/>
          <p:nvPr/>
        </p:nvSpPr>
        <p:spPr>
          <a:xfrm>
            <a:off x="-9415" y="0"/>
            <a:ext cx="2548591" cy="2555628"/>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1" name="Google Shape;61;p8"/>
          <p:cNvSpPr/>
          <p:nvPr/>
        </p:nvSpPr>
        <p:spPr>
          <a:xfrm flipH="1">
            <a:off x="2535251" y="4308466"/>
            <a:ext cx="2550984" cy="2560441"/>
          </a:xfrm>
          <a:custGeom>
            <a:rect b="b" l="l" r="r" t="t"/>
            <a:pathLst>
              <a:path extrusionOk="0" h="1083" w="1079">
                <a:moveTo>
                  <a:pt x="0" y="1083"/>
                </a:moveTo>
                <a:lnTo>
                  <a:pt x="1079" y="1083"/>
                </a:lnTo>
                <a:lnTo>
                  <a:pt x="1079" y="0"/>
                </a:lnTo>
                <a:lnTo>
                  <a:pt x="0" y="10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2" name="Google Shape;62;p8"/>
          <p:cNvSpPr/>
          <p:nvPr/>
        </p:nvSpPr>
        <p:spPr>
          <a:xfrm flipH="1">
            <a:off x="-10617" y="4308466"/>
            <a:ext cx="2550984" cy="2560441"/>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3" name="Google Shape;63;p8"/>
          <p:cNvSpPr/>
          <p:nvPr/>
        </p:nvSpPr>
        <p:spPr>
          <a:xfrm>
            <a:off x="2543868" y="0"/>
            <a:ext cx="2560340" cy="2560340"/>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EB Garamond"/>
              <a:ea typeface="EB Garamond"/>
              <a:cs typeface="EB Garamond"/>
              <a:sym typeface="EB Garamond"/>
            </a:endParaRPr>
          </a:p>
        </p:txBody>
      </p:sp>
      <p:sp>
        <p:nvSpPr>
          <p:cNvPr id="64" name="Google Shape;64;p8"/>
          <p:cNvSpPr txBox="1"/>
          <p:nvPr>
            <p:ph type="title"/>
          </p:nvPr>
        </p:nvSpPr>
        <p:spPr>
          <a:xfrm>
            <a:off x="4441121" y="1344404"/>
            <a:ext cx="6984906" cy="2560441"/>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6"/>
              </a:buClr>
              <a:buSzPts val="3300"/>
              <a:buFont typeface="Arial Black"/>
              <a:buNone/>
              <a:defRPr b="1" sz="3300">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8"/>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6" name="Google Shape;66;p8"/>
          <p:cNvSpPr txBox="1"/>
          <p:nvPr>
            <p:ph idx="1" type="body"/>
          </p:nvPr>
        </p:nvSpPr>
        <p:spPr>
          <a:xfrm>
            <a:off x="3611880" y="1347664"/>
            <a:ext cx="768096" cy="1882471"/>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8"/>
          <p:cNvSpPr txBox="1"/>
          <p:nvPr>
            <p:ph idx="2" type="body"/>
          </p:nvPr>
        </p:nvSpPr>
        <p:spPr>
          <a:xfrm>
            <a:off x="4441120" y="3977196"/>
            <a:ext cx="4971237" cy="864804"/>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360"/>
              </a:spcBef>
              <a:spcAft>
                <a:spcPts val="0"/>
              </a:spcAft>
              <a:buClr>
                <a:schemeClr val="accent6"/>
              </a:buClr>
              <a:buSzPts val="2400"/>
              <a:buNone/>
              <a:defRPr sz="2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8"/>
          <p:cNvSpPr txBox="1"/>
          <p:nvPr>
            <p:ph idx="3" type="body"/>
          </p:nvPr>
        </p:nvSpPr>
        <p:spPr>
          <a:xfrm>
            <a:off x="9500616" y="3209544"/>
            <a:ext cx="768096" cy="1627632"/>
          </a:xfrm>
          <a:prstGeom prst="rect">
            <a:avLst/>
          </a:prstGeom>
          <a:noFill/>
          <a:ln>
            <a:noFill/>
          </a:ln>
        </p:spPr>
        <p:txBody>
          <a:bodyPr anchorCtr="0" anchor="t" bIns="54850" lIns="91425" spcFirstLastPara="1" rIns="91425" wrap="square" tIns="45700">
            <a:noAutofit/>
          </a:bodyPr>
          <a:lstStyle>
            <a:lvl1pPr indent="-228600" lvl="0" marL="457200" algn="l">
              <a:lnSpc>
                <a:spcPct val="100000"/>
              </a:lnSpc>
              <a:spcBef>
                <a:spcPts val="360"/>
              </a:spcBef>
              <a:spcAft>
                <a:spcPts val="0"/>
              </a:spcAft>
              <a:buClr>
                <a:schemeClr val="accent6"/>
              </a:buClr>
              <a:buSzPts val="10000"/>
              <a:buNone/>
              <a:defRPr b="1" sz="100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2">
  <p:cSld name="Comparison 2">
    <p:spTree>
      <p:nvGrpSpPr>
        <p:cNvPr id="69" name="Shape 69"/>
        <p:cNvGrpSpPr/>
        <p:nvPr/>
      </p:nvGrpSpPr>
      <p:grpSpPr>
        <a:xfrm>
          <a:off x="0" y="0"/>
          <a:ext cx="0" cy="0"/>
          <a:chOff x="0" y="0"/>
          <a:chExt cx="0" cy="0"/>
        </a:xfrm>
      </p:grpSpPr>
      <p:sp>
        <p:nvSpPr>
          <p:cNvPr id="70" name="Google Shape;70;p9"/>
          <p:cNvSpPr/>
          <p:nvPr/>
        </p:nvSpPr>
        <p:spPr>
          <a:xfrm>
            <a:off x="760476" y="2882325"/>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1" name="Google Shape;71;p9"/>
          <p:cNvSpPr/>
          <p:nvPr/>
        </p:nvSpPr>
        <p:spPr>
          <a:xfrm>
            <a:off x="6396827" y="2894358"/>
            <a:ext cx="5029200" cy="3503287"/>
          </a:xfrm>
          <a:custGeom>
            <a:rect b="b" l="l" r="r" t="t"/>
            <a:pathLst>
              <a:path extrusionOk="0" h="3821233" w="5029200">
                <a:moveTo>
                  <a:pt x="0" y="0"/>
                </a:moveTo>
                <a:lnTo>
                  <a:pt x="2048936" y="0"/>
                </a:lnTo>
                <a:lnTo>
                  <a:pt x="2048256" y="6744"/>
                </a:lnTo>
                <a:cubicBezTo>
                  <a:pt x="2048256" y="264299"/>
                  <a:pt x="2257045" y="473088"/>
                  <a:pt x="2514600" y="473088"/>
                </a:cubicBezTo>
                <a:cubicBezTo>
                  <a:pt x="2772155" y="473088"/>
                  <a:pt x="2980944" y="264299"/>
                  <a:pt x="2980944" y="6744"/>
                </a:cubicBezTo>
                <a:lnTo>
                  <a:pt x="2980264" y="0"/>
                </a:lnTo>
                <a:lnTo>
                  <a:pt x="5029200" y="0"/>
                </a:lnTo>
                <a:lnTo>
                  <a:pt x="5029200" y="3821233"/>
                </a:lnTo>
                <a:lnTo>
                  <a:pt x="0" y="3821233"/>
                </a:lnTo>
                <a:close/>
              </a:path>
            </a:pathLst>
          </a:cu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2" name="Google Shape;72;p9"/>
          <p:cNvSpPr txBox="1"/>
          <p:nvPr>
            <p:ph type="title"/>
          </p:nvPr>
        </p:nvSpPr>
        <p:spPr>
          <a:xfrm>
            <a:off x="760476" y="731519"/>
            <a:ext cx="10671048" cy="1359927"/>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
          <p:cNvSpPr/>
          <p:nvPr/>
        </p:nvSpPr>
        <p:spPr>
          <a:xfrm>
            <a:off x="2782396" y="2399324"/>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4" name="Google Shape;74;p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9"/>
          <p:cNvSpPr/>
          <p:nvPr>
            <p:ph idx="2" type="pic"/>
          </p:nvPr>
        </p:nvSpPr>
        <p:spPr>
          <a:xfrm>
            <a:off x="2905653" y="2522581"/>
            <a:ext cx="731520" cy="731520"/>
          </a:xfrm>
          <a:prstGeom prst="ellipse">
            <a:avLst/>
          </a:prstGeom>
          <a:noFill/>
          <a:ln>
            <a:noFill/>
          </a:ln>
        </p:spPr>
      </p:sp>
      <p:sp>
        <p:nvSpPr>
          <p:cNvPr id="76" name="Google Shape;76;p9"/>
          <p:cNvSpPr txBox="1"/>
          <p:nvPr>
            <p:ph idx="1" type="body"/>
          </p:nvPr>
        </p:nvSpPr>
        <p:spPr>
          <a:xfrm>
            <a:off x="949569" y="3351245"/>
            <a:ext cx="4665786" cy="1062257"/>
          </a:xfrm>
          <a:prstGeom prst="rect">
            <a:avLst/>
          </a:prstGeom>
          <a:noFill/>
          <a:ln>
            <a:noFill/>
          </a:ln>
        </p:spPr>
        <p:txBody>
          <a:bodyPr anchorCtr="0" anchor="ctr" bIns="137150" lIns="91425" spcFirstLastPara="1" rIns="91425" wrap="square" tIns="137150">
            <a:noAutofit/>
          </a:bodyPr>
          <a:lstStyle>
            <a:lvl1pPr indent="-228600" lvl="0" marL="457200" algn="ctr">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7" name="Google Shape;77;p9"/>
          <p:cNvSpPr txBox="1"/>
          <p:nvPr>
            <p:ph idx="3" type="body"/>
          </p:nvPr>
        </p:nvSpPr>
        <p:spPr>
          <a:xfrm>
            <a:off x="949569" y="4413503"/>
            <a:ext cx="4665786" cy="1801261"/>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9"/>
          <p:cNvSpPr/>
          <p:nvPr/>
        </p:nvSpPr>
        <p:spPr>
          <a:xfrm>
            <a:off x="8422410" y="2399324"/>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79" name="Google Shape;79;p9"/>
          <p:cNvSpPr/>
          <p:nvPr>
            <p:ph idx="4" type="pic"/>
          </p:nvPr>
        </p:nvSpPr>
        <p:spPr>
          <a:xfrm>
            <a:off x="8545667" y="2522581"/>
            <a:ext cx="731520" cy="731520"/>
          </a:xfrm>
          <a:prstGeom prst="ellipse">
            <a:avLst/>
          </a:prstGeom>
          <a:solidFill>
            <a:schemeClr val="accent1"/>
          </a:solidFill>
          <a:ln>
            <a:noFill/>
          </a:ln>
        </p:spPr>
      </p:sp>
      <p:sp>
        <p:nvSpPr>
          <p:cNvPr id="80" name="Google Shape;80;p9"/>
          <p:cNvSpPr txBox="1"/>
          <p:nvPr>
            <p:ph idx="5" type="body"/>
          </p:nvPr>
        </p:nvSpPr>
        <p:spPr>
          <a:xfrm>
            <a:off x="6601278" y="3351245"/>
            <a:ext cx="4663440" cy="1062257"/>
          </a:xfrm>
          <a:prstGeom prst="rect">
            <a:avLst/>
          </a:prstGeom>
          <a:noFill/>
          <a:ln>
            <a:noFill/>
          </a:ln>
        </p:spPr>
        <p:txBody>
          <a:bodyPr anchorCtr="0" anchor="ctr" bIns="137150" lIns="91425" spcFirstLastPara="1" rIns="91425" wrap="square" tIns="137150">
            <a:noAutofit/>
          </a:bodyPr>
          <a:lstStyle>
            <a:lvl1pPr indent="-228600" lvl="0" marL="457200" algn="ctr">
              <a:lnSpc>
                <a:spcPct val="100000"/>
              </a:lnSpc>
              <a:spcBef>
                <a:spcPts val="0"/>
              </a:spcBef>
              <a:spcAft>
                <a:spcPts val="0"/>
              </a:spcAft>
              <a:buClr>
                <a:schemeClr val="accent6"/>
              </a:buClr>
              <a:buSzPts val="1800"/>
              <a:buNone/>
              <a:defRPr b="0" sz="1800" cap="none">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1" name="Google Shape;81;p9"/>
          <p:cNvSpPr txBox="1"/>
          <p:nvPr>
            <p:ph idx="6" type="body"/>
          </p:nvPr>
        </p:nvSpPr>
        <p:spPr>
          <a:xfrm>
            <a:off x="6601278" y="4413503"/>
            <a:ext cx="4663440" cy="1801261"/>
          </a:xfrm>
          <a:prstGeom prst="rect">
            <a:avLst/>
          </a:prstGeom>
          <a:noFill/>
          <a:ln>
            <a:noFill/>
          </a:ln>
        </p:spPr>
        <p:txBody>
          <a:bodyPr anchorCtr="0" anchor="t" bIns="45700" lIns="45700" spcFirstLastPara="1" rIns="45700" wrap="square" tIns="182875">
            <a:normAutofit/>
          </a:bodyPr>
          <a:lstStyle>
            <a:lvl1pPr indent="-317500" lvl="0" marL="457200" algn="l">
              <a:lnSpc>
                <a:spcPct val="100000"/>
              </a:lnSpc>
              <a:spcBef>
                <a:spcPts val="1000"/>
              </a:spcBef>
              <a:spcAft>
                <a:spcPts val="0"/>
              </a:spcAft>
              <a:buClr>
                <a:schemeClr val="accent6"/>
              </a:buClr>
              <a:buSzPts val="1400"/>
              <a:buChar char="•"/>
              <a:defRPr sz="1400"/>
            </a:lvl1pPr>
            <a:lvl2pPr indent="-304800" lvl="1" marL="914400" algn="l">
              <a:lnSpc>
                <a:spcPct val="100000"/>
              </a:lnSpc>
              <a:spcBef>
                <a:spcPts val="1000"/>
              </a:spcBef>
              <a:spcAft>
                <a:spcPts val="0"/>
              </a:spcAft>
              <a:buClr>
                <a:schemeClr val="accent6"/>
              </a:buClr>
              <a:buSzPts val="1200"/>
              <a:buChar char="•"/>
              <a:defRPr sz="1200"/>
            </a:lvl2pPr>
            <a:lvl3pPr indent="-298450" lvl="2" marL="1371600" algn="l">
              <a:lnSpc>
                <a:spcPct val="100000"/>
              </a:lnSpc>
              <a:spcBef>
                <a:spcPts val="1000"/>
              </a:spcBef>
              <a:spcAft>
                <a:spcPts val="0"/>
              </a:spcAft>
              <a:buClr>
                <a:schemeClr val="accent6"/>
              </a:buClr>
              <a:buSzPts val="1100"/>
              <a:buChar char="•"/>
              <a:defRPr sz="1100"/>
            </a:lvl3pPr>
            <a:lvl4pPr indent="-298450" lvl="3" marL="1828800" algn="l">
              <a:lnSpc>
                <a:spcPct val="100000"/>
              </a:lnSpc>
              <a:spcBef>
                <a:spcPts val="1000"/>
              </a:spcBef>
              <a:spcAft>
                <a:spcPts val="0"/>
              </a:spcAft>
              <a:buClr>
                <a:schemeClr val="accent6"/>
              </a:buClr>
              <a:buSzPts val="1100"/>
              <a:buChar char="•"/>
              <a:defRPr sz="1100"/>
            </a:lvl4pPr>
            <a:lvl5pPr indent="-298450" lvl="4" marL="2286000" algn="l">
              <a:lnSpc>
                <a:spcPct val="100000"/>
              </a:lnSpc>
              <a:spcBef>
                <a:spcPts val="1000"/>
              </a:spcBef>
              <a:spcAft>
                <a:spcPts val="0"/>
              </a:spcAft>
              <a:buClr>
                <a:schemeClr val="accent6"/>
              </a:buClr>
              <a:buSzPts val="1100"/>
              <a:buChar char="•"/>
              <a:defRPr sz="11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
  <p:cSld name="Title and 3 Column">
    <p:spTree>
      <p:nvGrpSpPr>
        <p:cNvPr id="82" name="Shape 82"/>
        <p:cNvGrpSpPr/>
        <p:nvPr/>
      </p:nvGrpSpPr>
      <p:grpSpPr>
        <a:xfrm>
          <a:off x="0" y="0"/>
          <a:ext cx="0" cy="0"/>
          <a:chOff x="0" y="0"/>
          <a:chExt cx="0" cy="0"/>
        </a:xfrm>
      </p:grpSpPr>
      <p:sp>
        <p:nvSpPr>
          <p:cNvPr id="83" name="Google Shape;83;p10"/>
          <p:cNvSpPr txBox="1"/>
          <p:nvPr>
            <p:ph type="title"/>
          </p:nvPr>
        </p:nvSpPr>
        <p:spPr>
          <a:xfrm>
            <a:off x="758952" y="731520"/>
            <a:ext cx="10671048" cy="13716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accent6"/>
              </a:buClr>
              <a:buSzPts val="3800"/>
              <a:buFont typeface="Arial Black"/>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algn="r">
              <a:spcBef>
                <a:spcPts val="0"/>
              </a:spcBef>
              <a:buNone/>
              <a:defRPr sz="1200">
                <a:solidFill>
                  <a:schemeClr val="accent6"/>
                </a:solidFill>
                <a:latin typeface="EB Garamond"/>
                <a:ea typeface="EB Garamond"/>
                <a:cs typeface="EB Garamond"/>
                <a:sym typeface="EB Garamond"/>
              </a:defRPr>
            </a:lvl1pPr>
            <a:lvl2pPr indent="0" lvl="1" marL="0" algn="r">
              <a:spcBef>
                <a:spcPts val="0"/>
              </a:spcBef>
              <a:buNone/>
              <a:defRPr sz="1200">
                <a:solidFill>
                  <a:schemeClr val="accent6"/>
                </a:solidFill>
                <a:latin typeface="EB Garamond"/>
                <a:ea typeface="EB Garamond"/>
                <a:cs typeface="EB Garamond"/>
                <a:sym typeface="EB Garamond"/>
              </a:defRPr>
            </a:lvl2pPr>
            <a:lvl3pPr indent="0" lvl="2" marL="0" algn="r">
              <a:spcBef>
                <a:spcPts val="0"/>
              </a:spcBef>
              <a:buNone/>
              <a:defRPr sz="1200">
                <a:solidFill>
                  <a:schemeClr val="accent6"/>
                </a:solidFill>
                <a:latin typeface="EB Garamond"/>
                <a:ea typeface="EB Garamond"/>
                <a:cs typeface="EB Garamond"/>
                <a:sym typeface="EB Garamond"/>
              </a:defRPr>
            </a:lvl3pPr>
            <a:lvl4pPr indent="0" lvl="3" marL="0" algn="r">
              <a:spcBef>
                <a:spcPts val="0"/>
              </a:spcBef>
              <a:buNone/>
              <a:defRPr sz="1200">
                <a:solidFill>
                  <a:schemeClr val="accent6"/>
                </a:solidFill>
                <a:latin typeface="EB Garamond"/>
                <a:ea typeface="EB Garamond"/>
                <a:cs typeface="EB Garamond"/>
                <a:sym typeface="EB Garamond"/>
              </a:defRPr>
            </a:lvl4pPr>
            <a:lvl5pPr indent="0" lvl="4" marL="0" algn="r">
              <a:spcBef>
                <a:spcPts val="0"/>
              </a:spcBef>
              <a:buNone/>
              <a:defRPr sz="1200">
                <a:solidFill>
                  <a:schemeClr val="accent6"/>
                </a:solidFill>
                <a:latin typeface="EB Garamond"/>
                <a:ea typeface="EB Garamond"/>
                <a:cs typeface="EB Garamond"/>
                <a:sym typeface="EB Garamond"/>
              </a:defRPr>
            </a:lvl5pPr>
            <a:lvl6pPr indent="0" lvl="5" marL="0" algn="r">
              <a:spcBef>
                <a:spcPts val="0"/>
              </a:spcBef>
              <a:buNone/>
              <a:defRPr sz="1200">
                <a:solidFill>
                  <a:schemeClr val="accent6"/>
                </a:solidFill>
                <a:latin typeface="EB Garamond"/>
                <a:ea typeface="EB Garamond"/>
                <a:cs typeface="EB Garamond"/>
                <a:sym typeface="EB Garamond"/>
              </a:defRPr>
            </a:lvl6pPr>
            <a:lvl7pPr indent="0" lvl="6" marL="0" algn="r">
              <a:spcBef>
                <a:spcPts val="0"/>
              </a:spcBef>
              <a:buNone/>
              <a:defRPr sz="1200">
                <a:solidFill>
                  <a:schemeClr val="accent6"/>
                </a:solidFill>
                <a:latin typeface="EB Garamond"/>
                <a:ea typeface="EB Garamond"/>
                <a:cs typeface="EB Garamond"/>
                <a:sym typeface="EB Garamond"/>
              </a:defRPr>
            </a:lvl7pPr>
            <a:lvl8pPr indent="0" lvl="7" marL="0" algn="r">
              <a:spcBef>
                <a:spcPts val="0"/>
              </a:spcBef>
              <a:buNone/>
              <a:defRPr sz="1200">
                <a:solidFill>
                  <a:schemeClr val="accent6"/>
                </a:solidFill>
                <a:latin typeface="EB Garamond"/>
                <a:ea typeface="EB Garamond"/>
                <a:cs typeface="EB Garamond"/>
                <a:sym typeface="EB Garamond"/>
              </a:defRPr>
            </a:lvl8pPr>
            <a:lvl9pPr indent="0" lvl="8" marL="0" algn="r">
              <a:spcBef>
                <a:spcPts val="0"/>
              </a:spcBef>
              <a:buNone/>
              <a:defRPr sz="1200">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0"/>
          <p:cNvSpPr/>
          <p:nvPr/>
        </p:nvSpPr>
        <p:spPr>
          <a:xfrm>
            <a:off x="1874333" y="2396422"/>
            <a:ext cx="978034" cy="978034"/>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86" name="Google Shape;86;p10"/>
          <p:cNvSpPr/>
          <p:nvPr>
            <p:ph idx="2" type="pic"/>
          </p:nvPr>
        </p:nvSpPr>
        <p:spPr>
          <a:xfrm>
            <a:off x="1997590" y="2519679"/>
            <a:ext cx="731520" cy="731520"/>
          </a:xfrm>
          <a:prstGeom prst="ellipse">
            <a:avLst/>
          </a:prstGeom>
          <a:noFill/>
          <a:ln>
            <a:noFill/>
          </a:ln>
        </p:spPr>
      </p:sp>
      <p:sp>
        <p:nvSpPr>
          <p:cNvPr id="87" name="Google Shape;87;p10"/>
          <p:cNvSpPr txBox="1"/>
          <p:nvPr>
            <p:ph idx="1" type="body"/>
          </p:nvPr>
        </p:nvSpPr>
        <p:spPr>
          <a:xfrm>
            <a:off x="713232" y="2885439"/>
            <a:ext cx="3328416" cy="3563861"/>
          </a:xfrm>
          <a:prstGeom prst="rect">
            <a:avLst/>
          </a:prstGeom>
          <a:noFill/>
          <a:ln cap="flat" cmpd="sng" w="12700">
            <a:solidFill>
              <a:schemeClr val="accent3"/>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8" name="Google Shape;88;p10"/>
          <p:cNvSpPr txBox="1"/>
          <p:nvPr>
            <p:ph idx="3" type="body"/>
          </p:nvPr>
        </p:nvSpPr>
        <p:spPr>
          <a:xfrm>
            <a:off x="992124"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10"/>
          <p:cNvSpPr/>
          <p:nvPr/>
        </p:nvSpPr>
        <p:spPr>
          <a:xfrm>
            <a:off x="5611431" y="2395603"/>
            <a:ext cx="978034" cy="978034"/>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90" name="Google Shape;90;p10"/>
          <p:cNvSpPr/>
          <p:nvPr>
            <p:ph idx="4" type="pic"/>
          </p:nvPr>
        </p:nvSpPr>
        <p:spPr>
          <a:xfrm>
            <a:off x="5734688" y="2518860"/>
            <a:ext cx="731520" cy="731520"/>
          </a:xfrm>
          <a:prstGeom prst="ellipse">
            <a:avLst/>
          </a:prstGeom>
          <a:noFill/>
          <a:ln>
            <a:noFill/>
          </a:ln>
        </p:spPr>
      </p:sp>
      <p:sp>
        <p:nvSpPr>
          <p:cNvPr id="91" name="Google Shape;91;p10"/>
          <p:cNvSpPr txBox="1"/>
          <p:nvPr>
            <p:ph idx="5" type="body"/>
          </p:nvPr>
        </p:nvSpPr>
        <p:spPr>
          <a:xfrm>
            <a:off x="4443984" y="2890519"/>
            <a:ext cx="3328416" cy="3558781"/>
          </a:xfrm>
          <a:prstGeom prst="rect">
            <a:avLst/>
          </a:prstGeom>
          <a:noFill/>
          <a:ln cap="flat" cmpd="sng" w="12700">
            <a:solidFill>
              <a:schemeClr val="accent1"/>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10"/>
          <p:cNvSpPr txBox="1"/>
          <p:nvPr>
            <p:ph idx="6" type="body"/>
          </p:nvPr>
        </p:nvSpPr>
        <p:spPr>
          <a:xfrm>
            <a:off x="4722876"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0"/>
          <p:cNvSpPr/>
          <p:nvPr/>
        </p:nvSpPr>
        <p:spPr>
          <a:xfrm>
            <a:off x="9249532" y="2395603"/>
            <a:ext cx="978034" cy="978034"/>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EB Garamond"/>
              <a:ea typeface="EB Garamond"/>
              <a:cs typeface="EB Garamond"/>
              <a:sym typeface="EB Garamond"/>
            </a:endParaRPr>
          </a:p>
        </p:txBody>
      </p:sp>
      <p:sp>
        <p:nvSpPr>
          <p:cNvPr id="94" name="Google Shape;94;p10"/>
          <p:cNvSpPr/>
          <p:nvPr>
            <p:ph idx="7" type="pic"/>
          </p:nvPr>
        </p:nvSpPr>
        <p:spPr>
          <a:xfrm>
            <a:off x="9372789" y="2518860"/>
            <a:ext cx="731520" cy="731520"/>
          </a:xfrm>
          <a:prstGeom prst="ellipse">
            <a:avLst/>
          </a:prstGeom>
          <a:noFill/>
          <a:ln>
            <a:noFill/>
          </a:ln>
        </p:spPr>
      </p:sp>
      <p:sp>
        <p:nvSpPr>
          <p:cNvPr id="95" name="Google Shape;95;p10"/>
          <p:cNvSpPr txBox="1"/>
          <p:nvPr>
            <p:ph idx="8" type="body"/>
          </p:nvPr>
        </p:nvSpPr>
        <p:spPr>
          <a:xfrm>
            <a:off x="8092440" y="2891789"/>
            <a:ext cx="3328416" cy="3557511"/>
          </a:xfrm>
          <a:prstGeom prst="rect">
            <a:avLst/>
          </a:prstGeom>
          <a:noFill/>
          <a:ln cap="flat" cmpd="sng" w="12700">
            <a:solidFill>
              <a:schemeClr val="accent4"/>
            </a:solidFill>
            <a:prstDash val="solid"/>
            <a:round/>
            <a:headEnd len="sm" w="sm" type="none"/>
            <a:tailEnd len="sm" w="sm" type="none"/>
          </a:ln>
        </p:spPr>
        <p:txBody>
          <a:bodyPr anchorCtr="0" anchor="t" bIns="45700" lIns="91425" spcFirstLastPara="1" rIns="91425" wrap="square" tIns="685800">
            <a:noAutofit/>
          </a:bodyPr>
          <a:lstStyle>
            <a:lvl1pPr indent="-228600" lvl="0" marL="457200" algn="ctr">
              <a:lnSpc>
                <a:spcPct val="100000"/>
              </a:lnSpc>
              <a:spcBef>
                <a:spcPts val="0"/>
              </a:spcBef>
              <a:spcAft>
                <a:spcPts val="0"/>
              </a:spcAft>
              <a:buClr>
                <a:schemeClr val="accent6"/>
              </a:buClr>
              <a:buSzPts val="1800"/>
              <a:buNone/>
              <a:defRPr b="1" sz="1800" cap="none">
                <a:solidFill>
                  <a:schemeClr val="accent6"/>
                </a:solidFill>
                <a:latin typeface="Arial Black"/>
                <a:ea typeface="Arial Black"/>
                <a:cs typeface="Arial Black"/>
                <a:sym typeface="Arial Black"/>
              </a:defRPr>
            </a:lvl1pPr>
            <a:lvl2pPr indent="-228600" lvl="1" marL="914400" algn="l">
              <a:lnSpc>
                <a:spcPct val="100000"/>
              </a:lnSpc>
              <a:spcBef>
                <a:spcPts val="360"/>
              </a:spcBef>
              <a:spcAft>
                <a:spcPts val="0"/>
              </a:spcAft>
              <a:buClr>
                <a:schemeClr val="accent6"/>
              </a:buClr>
              <a:buSzPts val="2000"/>
              <a:buNone/>
              <a:defRPr b="1" sz="2000"/>
            </a:lvl2pPr>
            <a:lvl3pPr indent="-228600" lvl="2" marL="1371600" algn="l">
              <a:lnSpc>
                <a:spcPct val="100000"/>
              </a:lnSpc>
              <a:spcBef>
                <a:spcPts val="360"/>
              </a:spcBef>
              <a:spcAft>
                <a:spcPts val="0"/>
              </a:spcAft>
              <a:buClr>
                <a:schemeClr val="accent6"/>
              </a:buClr>
              <a:buSzPts val="1800"/>
              <a:buNone/>
              <a:defRPr b="1" sz="1800"/>
            </a:lvl3pPr>
            <a:lvl4pPr indent="-228600" lvl="3" marL="1828800" algn="l">
              <a:lnSpc>
                <a:spcPct val="100000"/>
              </a:lnSpc>
              <a:spcBef>
                <a:spcPts val="360"/>
              </a:spcBef>
              <a:spcAft>
                <a:spcPts val="0"/>
              </a:spcAft>
              <a:buClr>
                <a:schemeClr val="accent6"/>
              </a:buClr>
              <a:buSzPts val="1600"/>
              <a:buNone/>
              <a:defRPr b="1" sz="1600"/>
            </a:lvl4pPr>
            <a:lvl5pPr indent="-228600" lvl="4" marL="2286000" algn="l">
              <a:lnSpc>
                <a:spcPct val="100000"/>
              </a:lnSpc>
              <a:spcBef>
                <a:spcPts val="360"/>
              </a:spcBef>
              <a:spcAft>
                <a:spcPts val="0"/>
              </a:spcAft>
              <a:buClr>
                <a:schemeClr val="accent6"/>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6" name="Google Shape;96;p10"/>
          <p:cNvSpPr txBox="1"/>
          <p:nvPr>
            <p:ph idx="9" type="body"/>
          </p:nvPr>
        </p:nvSpPr>
        <p:spPr>
          <a:xfrm>
            <a:off x="8371332" y="4572000"/>
            <a:ext cx="2770632" cy="1734044"/>
          </a:xfrm>
          <a:prstGeom prst="rect">
            <a:avLst/>
          </a:prstGeom>
          <a:noFill/>
          <a:ln>
            <a:noFill/>
          </a:ln>
        </p:spPr>
        <p:txBody>
          <a:bodyPr anchorCtr="0" anchor="t" bIns="45700" lIns="91425" spcFirstLastPara="1" rIns="91425" wrap="square" tIns="45700">
            <a:normAutofit/>
          </a:bodyPr>
          <a:lstStyle>
            <a:lvl1pPr indent="-317500" lvl="0" marL="457200" algn="l">
              <a:lnSpc>
                <a:spcPct val="100000"/>
              </a:lnSpc>
              <a:spcBef>
                <a:spcPts val="360"/>
              </a:spcBef>
              <a:spcAft>
                <a:spcPts val="0"/>
              </a:spcAft>
              <a:buClr>
                <a:schemeClr val="accent6"/>
              </a:buClr>
              <a:buSzPts val="1400"/>
              <a:buFont typeface="Arial"/>
              <a:buChar char="•"/>
              <a:defRPr sz="1400"/>
            </a:lvl1pPr>
            <a:lvl2pPr indent="-342900" lvl="1" marL="914400" algn="l">
              <a:lnSpc>
                <a:spcPct val="100000"/>
              </a:lnSpc>
              <a:spcBef>
                <a:spcPts val="360"/>
              </a:spcBef>
              <a:spcAft>
                <a:spcPts val="0"/>
              </a:spcAft>
              <a:buClr>
                <a:schemeClr val="accent6"/>
              </a:buClr>
              <a:buSzPts val="1800"/>
              <a:buChar char="•"/>
              <a:defRPr/>
            </a:lvl2pPr>
            <a:lvl3pPr indent="-342900" lvl="2" marL="1371600" algn="l">
              <a:lnSpc>
                <a:spcPct val="100000"/>
              </a:lnSpc>
              <a:spcBef>
                <a:spcPts val="360"/>
              </a:spcBef>
              <a:spcAft>
                <a:spcPts val="0"/>
              </a:spcAft>
              <a:buClr>
                <a:schemeClr val="accent6"/>
              </a:buClr>
              <a:buSzPts val="1800"/>
              <a:buChar char="•"/>
              <a:defRPr/>
            </a:lvl3pPr>
            <a:lvl4pPr indent="-342900" lvl="3" marL="1828800" algn="l">
              <a:lnSpc>
                <a:spcPct val="100000"/>
              </a:lnSpc>
              <a:spcBef>
                <a:spcPts val="360"/>
              </a:spcBef>
              <a:spcAft>
                <a:spcPts val="0"/>
              </a:spcAft>
              <a:buClr>
                <a:schemeClr val="accent6"/>
              </a:buClr>
              <a:buSzPts val="1800"/>
              <a:buChar char="•"/>
              <a:defRPr/>
            </a:lvl4pPr>
            <a:lvl5pPr indent="-342900" lvl="4" marL="2286000" algn="l">
              <a:lnSpc>
                <a:spcPct val="100000"/>
              </a:lnSpc>
              <a:spcBef>
                <a:spcPts val="360"/>
              </a:spcBef>
              <a:spcAft>
                <a:spcPts val="0"/>
              </a:spcAft>
              <a:buClr>
                <a:schemeClr val="accent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lvl1pPr indent="0" lvl="0" marL="0" marR="0" rtl="0" algn="r">
              <a:spcBef>
                <a:spcPts val="0"/>
              </a:spcBef>
              <a:buNone/>
              <a:defRPr b="0" i="0" sz="1200" u="none" cap="none" strike="noStrike">
                <a:solidFill>
                  <a:schemeClr val="accent6"/>
                </a:solidFill>
                <a:latin typeface="EB Garamond"/>
                <a:ea typeface="EB Garamond"/>
                <a:cs typeface="EB Garamond"/>
                <a:sym typeface="EB Garamond"/>
              </a:defRPr>
            </a:lvl1pPr>
            <a:lvl2pPr indent="0" lvl="1" marL="0" marR="0" rtl="0" algn="r">
              <a:spcBef>
                <a:spcPts val="0"/>
              </a:spcBef>
              <a:buNone/>
              <a:defRPr b="0" i="0" sz="1200" u="none" cap="none" strike="noStrike">
                <a:solidFill>
                  <a:schemeClr val="accent6"/>
                </a:solidFill>
                <a:latin typeface="EB Garamond"/>
                <a:ea typeface="EB Garamond"/>
                <a:cs typeface="EB Garamond"/>
                <a:sym typeface="EB Garamond"/>
              </a:defRPr>
            </a:lvl2pPr>
            <a:lvl3pPr indent="0" lvl="2" marL="0" marR="0" rtl="0" algn="r">
              <a:spcBef>
                <a:spcPts val="0"/>
              </a:spcBef>
              <a:buNone/>
              <a:defRPr b="0" i="0" sz="1200" u="none" cap="none" strike="noStrike">
                <a:solidFill>
                  <a:schemeClr val="accent6"/>
                </a:solidFill>
                <a:latin typeface="EB Garamond"/>
                <a:ea typeface="EB Garamond"/>
                <a:cs typeface="EB Garamond"/>
                <a:sym typeface="EB Garamond"/>
              </a:defRPr>
            </a:lvl3pPr>
            <a:lvl4pPr indent="0" lvl="3" marL="0" marR="0" rtl="0" algn="r">
              <a:spcBef>
                <a:spcPts val="0"/>
              </a:spcBef>
              <a:buNone/>
              <a:defRPr b="0" i="0" sz="1200" u="none" cap="none" strike="noStrike">
                <a:solidFill>
                  <a:schemeClr val="accent6"/>
                </a:solidFill>
                <a:latin typeface="EB Garamond"/>
                <a:ea typeface="EB Garamond"/>
                <a:cs typeface="EB Garamond"/>
                <a:sym typeface="EB Garamond"/>
              </a:defRPr>
            </a:lvl4pPr>
            <a:lvl5pPr indent="0" lvl="4" marL="0" marR="0" rtl="0" algn="r">
              <a:spcBef>
                <a:spcPts val="0"/>
              </a:spcBef>
              <a:buNone/>
              <a:defRPr b="0" i="0" sz="1200" u="none" cap="none" strike="noStrike">
                <a:solidFill>
                  <a:schemeClr val="accent6"/>
                </a:solidFill>
                <a:latin typeface="EB Garamond"/>
                <a:ea typeface="EB Garamond"/>
                <a:cs typeface="EB Garamond"/>
                <a:sym typeface="EB Garamond"/>
              </a:defRPr>
            </a:lvl5pPr>
            <a:lvl6pPr indent="0" lvl="5" marL="0" marR="0" rtl="0" algn="r">
              <a:spcBef>
                <a:spcPts val="0"/>
              </a:spcBef>
              <a:buNone/>
              <a:defRPr b="0" i="0" sz="1200" u="none" cap="none" strike="noStrike">
                <a:solidFill>
                  <a:schemeClr val="accent6"/>
                </a:solidFill>
                <a:latin typeface="EB Garamond"/>
                <a:ea typeface="EB Garamond"/>
                <a:cs typeface="EB Garamond"/>
                <a:sym typeface="EB Garamond"/>
              </a:defRPr>
            </a:lvl6pPr>
            <a:lvl7pPr indent="0" lvl="6" marL="0" marR="0" rtl="0" algn="r">
              <a:spcBef>
                <a:spcPts val="0"/>
              </a:spcBef>
              <a:buNone/>
              <a:defRPr b="0" i="0" sz="1200" u="none" cap="none" strike="noStrike">
                <a:solidFill>
                  <a:schemeClr val="accent6"/>
                </a:solidFill>
                <a:latin typeface="EB Garamond"/>
                <a:ea typeface="EB Garamond"/>
                <a:cs typeface="EB Garamond"/>
                <a:sym typeface="EB Garamond"/>
              </a:defRPr>
            </a:lvl7pPr>
            <a:lvl8pPr indent="0" lvl="7" marL="0" marR="0" rtl="0" algn="r">
              <a:spcBef>
                <a:spcPts val="0"/>
              </a:spcBef>
              <a:buNone/>
              <a:defRPr b="0" i="0" sz="1200" u="none" cap="none" strike="noStrike">
                <a:solidFill>
                  <a:schemeClr val="accent6"/>
                </a:solidFill>
                <a:latin typeface="EB Garamond"/>
                <a:ea typeface="EB Garamond"/>
                <a:cs typeface="EB Garamond"/>
                <a:sym typeface="EB Garamond"/>
              </a:defRPr>
            </a:lvl8pPr>
            <a:lvl9pPr indent="0" lvl="8" marL="0" marR="0" rtl="0" algn="r">
              <a:spcBef>
                <a:spcPts val="0"/>
              </a:spcBef>
              <a:buNone/>
              <a:defRPr b="0" i="0" sz="1200" u="none" cap="none" strike="noStrike">
                <a:solidFill>
                  <a:schemeClr val="accent6"/>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US"/>
              <a:t>‹#›</a:t>
            </a:fld>
            <a:endParaRPr/>
          </a:p>
        </p:txBody>
      </p:sp>
      <p:sp>
        <p:nvSpPr>
          <p:cNvPr id="7" name="Google Shape;7;p1"/>
          <p:cNvSpPr txBox="1"/>
          <p:nvPr>
            <p:ph type="title"/>
          </p:nvPr>
        </p:nvSpPr>
        <p:spPr>
          <a:xfrm>
            <a:off x="758952" y="731520"/>
            <a:ext cx="10671048" cy="1362057"/>
          </a:xfrm>
          <a:prstGeom prst="rect">
            <a:avLst/>
          </a:prstGeom>
          <a:noFill/>
          <a:ln>
            <a:noFill/>
          </a:ln>
        </p:spPr>
        <p:txBody>
          <a:bodyPr anchorCtr="0" anchor="b" bIns="45700" lIns="91425" spcFirstLastPara="1" rIns="91425" wrap="square" tIns="45700">
            <a:noAutofit/>
          </a:bodyPr>
          <a:lstStyle>
            <a:lvl1pPr lvl="0" marR="0" rtl="0" algn="ctr">
              <a:lnSpc>
                <a:spcPct val="128289"/>
              </a:lnSpc>
              <a:spcBef>
                <a:spcPts val="0"/>
              </a:spcBef>
              <a:spcAft>
                <a:spcPts val="0"/>
              </a:spcAft>
              <a:buClr>
                <a:schemeClr val="accent6"/>
              </a:buClr>
              <a:buSzPts val="3800"/>
              <a:buFont typeface="Arial Black"/>
              <a:buNone/>
              <a:defRPr b="1" i="0" sz="3800" u="none" cap="none" strike="noStrike">
                <a:solidFill>
                  <a:schemeClr val="accent6"/>
                </a:solidFill>
                <a:latin typeface="Arial Black"/>
                <a:ea typeface="Arial Black"/>
                <a:cs typeface="Arial Black"/>
                <a:sym typeface="Arial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758952" y="2103120"/>
            <a:ext cx="10671048"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360"/>
              </a:spcBef>
              <a:spcAft>
                <a:spcPts val="0"/>
              </a:spcAft>
              <a:buClr>
                <a:schemeClr val="accent6"/>
              </a:buClr>
              <a:buSzPts val="2800"/>
              <a:buFont typeface="Arial"/>
              <a:buChar char="•"/>
              <a:defRPr b="0" i="0" sz="2800" u="none" cap="none" strike="noStrike">
                <a:solidFill>
                  <a:schemeClr val="accent6"/>
                </a:solidFill>
                <a:latin typeface="EB Garamond"/>
                <a:ea typeface="EB Garamond"/>
                <a:cs typeface="EB Garamond"/>
                <a:sym typeface="EB Garamond"/>
              </a:defRPr>
            </a:lvl1pPr>
            <a:lvl2pPr indent="-381000" lvl="1" marL="914400" marR="0" rtl="0" algn="l">
              <a:lnSpc>
                <a:spcPct val="100000"/>
              </a:lnSpc>
              <a:spcBef>
                <a:spcPts val="360"/>
              </a:spcBef>
              <a:spcAft>
                <a:spcPts val="0"/>
              </a:spcAft>
              <a:buClr>
                <a:schemeClr val="accent6"/>
              </a:buClr>
              <a:buSzPts val="2400"/>
              <a:buFont typeface="Arial"/>
              <a:buChar char="•"/>
              <a:defRPr b="0" i="0" sz="2400" u="none" cap="none" strike="noStrike">
                <a:solidFill>
                  <a:schemeClr val="accent6"/>
                </a:solidFill>
                <a:latin typeface="EB Garamond"/>
                <a:ea typeface="EB Garamond"/>
                <a:cs typeface="EB Garamond"/>
                <a:sym typeface="EB Garamond"/>
              </a:defRPr>
            </a:lvl2pPr>
            <a:lvl3pPr indent="-355600" lvl="2" marL="1371600" marR="0" rtl="0" algn="l">
              <a:lnSpc>
                <a:spcPct val="100000"/>
              </a:lnSpc>
              <a:spcBef>
                <a:spcPts val="360"/>
              </a:spcBef>
              <a:spcAft>
                <a:spcPts val="0"/>
              </a:spcAft>
              <a:buClr>
                <a:schemeClr val="accent6"/>
              </a:buClr>
              <a:buSzPts val="2000"/>
              <a:buFont typeface="Arial"/>
              <a:buChar char="•"/>
              <a:defRPr b="0" i="0" sz="2000" u="none" cap="none" strike="noStrike">
                <a:solidFill>
                  <a:schemeClr val="accent6"/>
                </a:solidFill>
                <a:latin typeface="EB Garamond"/>
                <a:ea typeface="EB Garamond"/>
                <a:cs typeface="EB Garamond"/>
                <a:sym typeface="EB Garamond"/>
              </a:defRPr>
            </a:lvl3pPr>
            <a:lvl4pPr indent="-342900" lvl="3" marL="18288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4pPr>
            <a:lvl5pPr indent="-342900" lvl="4" marL="2286000" marR="0" rtl="0" algn="l">
              <a:lnSpc>
                <a:spcPct val="100000"/>
              </a:lnSpc>
              <a:spcBef>
                <a:spcPts val="360"/>
              </a:spcBef>
              <a:spcAft>
                <a:spcPts val="0"/>
              </a:spcAft>
              <a:buClr>
                <a:schemeClr val="accent6"/>
              </a:buClr>
              <a:buSzPts val="1800"/>
              <a:buFont typeface="Arial"/>
              <a:buChar char="•"/>
              <a:defRPr b="0" i="0" sz="1800" u="none" cap="none" strike="noStrike">
                <a:solidFill>
                  <a:schemeClr val="accent6"/>
                </a:solidFill>
                <a:latin typeface="EB Garamond"/>
                <a:ea typeface="EB Garamond"/>
                <a:cs typeface="EB Garamond"/>
                <a:sym typeface="EB Garamond"/>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5.jp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6.jpg"/><Relationship Id="rId4"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20.jp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23.jpg"/><Relationship Id="rId4" Type="http://schemas.openxmlformats.org/officeDocument/2006/relationships/image" Target="../media/image28.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18.jpg"/><Relationship Id="rId5" Type="http://schemas.openxmlformats.org/officeDocument/2006/relationships/image" Target="../media/image22.jp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41.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13.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9.png"/><Relationship Id="rId7"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6.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7"/>
          <p:cNvSpPr txBox="1"/>
          <p:nvPr>
            <p:ph idx="4294967295" type="ctrTitle"/>
          </p:nvPr>
        </p:nvSpPr>
        <p:spPr>
          <a:xfrm>
            <a:off x="3230850" y="1828798"/>
            <a:ext cx="5730300" cy="2187300"/>
          </a:xfrm>
          <a:prstGeom prst="rect">
            <a:avLst/>
          </a:prstGeom>
          <a:noFill/>
          <a:ln>
            <a:noFill/>
          </a:ln>
        </p:spPr>
        <p:txBody>
          <a:bodyPr anchorCtr="0" anchor="b" bIns="45700" lIns="91425" spcFirstLastPara="1" rIns="91425" wrap="square" tIns="0">
            <a:noAutofit/>
          </a:bodyPr>
          <a:lstStyle/>
          <a:p>
            <a:pPr indent="0" lvl="0" marL="0" rtl="0" algn="ctr">
              <a:lnSpc>
                <a:spcPct val="128289"/>
              </a:lnSpc>
              <a:spcBef>
                <a:spcPts val="0"/>
              </a:spcBef>
              <a:spcAft>
                <a:spcPts val="0"/>
              </a:spcAft>
              <a:buClr>
                <a:schemeClr val="accent6"/>
              </a:buClr>
              <a:buSzPts val="3600"/>
              <a:buFont typeface="Arial Black"/>
              <a:buNone/>
            </a:pPr>
            <a:r>
              <a:rPr lang="en-US" sz="3600"/>
              <a:t>PYTHON PRESENTATION</a:t>
            </a:r>
            <a:br>
              <a:rPr lang="en-US"/>
            </a:br>
            <a:r>
              <a:rPr lang="en-US" sz="2000" cap="none">
                <a:latin typeface="Arial"/>
                <a:ea typeface="Arial"/>
                <a:cs typeface="Arial"/>
                <a:sym typeface="Arial"/>
              </a:rPr>
              <a:t>Does tobacco have anything to do with GDP per capita, </a:t>
            </a:r>
            <a:r>
              <a:rPr lang="en-US" sz="2000">
                <a:latin typeface="Arial"/>
                <a:ea typeface="Arial"/>
                <a:cs typeface="Arial"/>
                <a:sym typeface="Arial"/>
              </a:rPr>
              <a:t>alcohol</a:t>
            </a:r>
            <a:r>
              <a:rPr lang="en-US" sz="2000" cap="none">
                <a:latin typeface="Arial"/>
                <a:ea typeface="Arial"/>
                <a:cs typeface="Arial"/>
                <a:sym typeface="Arial"/>
              </a:rPr>
              <a:t>, or </a:t>
            </a:r>
            <a:r>
              <a:rPr lang="en-US" sz="2000">
                <a:latin typeface="Arial"/>
                <a:ea typeface="Arial"/>
                <a:cs typeface="Arial"/>
                <a:sym typeface="Arial"/>
              </a:rPr>
              <a:t>gender</a:t>
            </a:r>
            <a:r>
              <a:rPr lang="en-US" sz="2000" cap="none">
                <a:latin typeface="Arial"/>
                <a:ea typeface="Arial"/>
                <a:cs typeface="Arial"/>
                <a:sym typeface="Arial"/>
              </a:rPr>
              <a:t>?</a:t>
            </a:r>
            <a:endParaRPr>
              <a:latin typeface="Arial"/>
              <a:ea typeface="Arial"/>
              <a:cs typeface="Arial"/>
              <a:sym typeface="Arial"/>
            </a:endParaRPr>
          </a:p>
        </p:txBody>
      </p:sp>
      <p:sp>
        <p:nvSpPr>
          <p:cNvPr id="254" name="Google Shape;254;p27"/>
          <p:cNvSpPr txBox="1"/>
          <p:nvPr>
            <p:ph idx="4294967295" type="subTitle"/>
          </p:nvPr>
        </p:nvSpPr>
        <p:spPr>
          <a:xfrm>
            <a:off x="4349550" y="4549626"/>
            <a:ext cx="3492900" cy="1414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lt1"/>
              </a:buClr>
              <a:buSzPts val="1800"/>
              <a:buNone/>
            </a:pPr>
            <a:r>
              <a:rPr lang="en-US" sz="1800"/>
              <a:t>Group 2</a:t>
            </a:r>
            <a:endParaRPr sz="1800"/>
          </a:p>
          <a:p>
            <a:pPr indent="0" lvl="0" marL="0" rtl="0" algn="ctr">
              <a:lnSpc>
                <a:spcPct val="100000"/>
              </a:lnSpc>
              <a:spcBef>
                <a:spcPts val="360"/>
              </a:spcBef>
              <a:spcAft>
                <a:spcPts val="0"/>
              </a:spcAft>
              <a:buClr>
                <a:schemeClr val="lt1"/>
              </a:buClr>
              <a:buSzPts val="1800"/>
              <a:buNone/>
            </a:pPr>
            <a:r>
              <a:rPr lang="en-US" sz="1800"/>
              <a:t>Nguyen Mai Linh (Sandy) - 20229031</a:t>
            </a:r>
            <a:endParaRPr/>
          </a:p>
          <a:p>
            <a:pPr indent="0" lvl="0" marL="0" rtl="0" algn="ctr">
              <a:lnSpc>
                <a:spcPct val="100000"/>
              </a:lnSpc>
              <a:spcBef>
                <a:spcPts val="360"/>
              </a:spcBef>
              <a:spcAft>
                <a:spcPts val="0"/>
              </a:spcAft>
              <a:buClr>
                <a:schemeClr val="lt1"/>
              </a:buClr>
              <a:buSzPts val="1800"/>
              <a:buNone/>
            </a:pPr>
            <a:r>
              <a:rPr lang="en-US" sz="1800"/>
              <a:t>Farhan Toshi Hermawan - 20229531</a:t>
            </a:r>
            <a:endParaRPr/>
          </a:p>
          <a:p>
            <a:pPr indent="0" lvl="0" marL="0" rtl="0" algn="ctr">
              <a:lnSpc>
                <a:spcPct val="100000"/>
              </a:lnSpc>
              <a:spcBef>
                <a:spcPts val="360"/>
              </a:spcBef>
              <a:spcAft>
                <a:spcPts val="0"/>
              </a:spcAft>
              <a:buClr>
                <a:schemeClr val="lt1"/>
              </a:buClr>
              <a:buSzPts val="1800"/>
              <a:buNone/>
            </a:pPr>
            <a:r>
              <a:rPr lang="en-US" sz="1800"/>
              <a:t>Fariha Qorinatuz Zahra - 21229529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6"/>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49" name="Google Shape;349;p36"/>
          <p:cNvPicPr preferRelativeResize="0"/>
          <p:nvPr/>
        </p:nvPicPr>
        <p:blipFill>
          <a:blip r:embed="rId3">
            <a:alphaModFix/>
          </a:blip>
          <a:stretch>
            <a:fillRect/>
          </a:stretch>
        </p:blipFill>
        <p:spPr>
          <a:xfrm>
            <a:off x="837700" y="1453487"/>
            <a:ext cx="6001776" cy="4560625"/>
          </a:xfrm>
          <a:prstGeom prst="rect">
            <a:avLst/>
          </a:prstGeom>
          <a:noFill/>
          <a:ln>
            <a:noFill/>
          </a:ln>
        </p:spPr>
      </p:pic>
      <p:sp>
        <p:nvSpPr>
          <p:cNvPr id="350" name="Google Shape;350;p36"/>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pic>
        <p:nvPicPr>
          <p:cNvPr id="351" name="Google Shape;351;p36"/>
          <p:cNvPicPr preferRelativeResize="0"/>
          <p:nvPr/>
        </p:nvPicPr>
        <p:blipFill>
          <a:blip r:embed="rId4">
            <a:alphaModFix/>
          </a:blip>
          <a:stretch>
            <a:fillRect/>
          </a:stretch>
        </p:blipFill>
        <p:spPr>
          <a:xfrm>
            <a:off x="6972300" y="2616261"/>
            <a:ext cx="4395287" cy="223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57" name="Google Shape;357;p37"/>
          <p:cNvPicPr preferRelativeResize="0"/>
          <p:nvPr/>
        </p:nvPicPr>
        <p:blipFill rotWithShape="1">
          <a:blip r:embed="rId3">
            <a:alphaModFix/>
          </a:blip>
          <a:srcRect b="0" l="28711" r="23949" t="0"/>
          <a:stretch/>
        </p:blipFill>
        <p:spPr>
          <a:xfrm>
            <a:off x="4160625" y="1174953"/>
            <a:ext cx="6365549" cy="5117700"/>
          </a:xfrm>
          <a:prstGeom prst="rect">
            <a:avLst/>
          </a:prstGeom>
          <a:noFill/>
          <a:ln>
            <a:noFill/>
          </a:ln>
        </p:spPr>
      </p:pic>
      <p:pic>
        <p:nvPicPr>
          <p:cNvPr id="358" name="Google Shape;358;p37"/>
          <p:cNvPicPr preferRelativeResize="0"/>
          <p:nvPr/>
        </p:nvPicPr>
        <p:blipFill rotWithShape="1">
          <a:blip r:embed="rId3">
            <a:alphaModFix/>
          </a:blip>
          <a:srcRect b="0" l="81745" r="8907" t="4843"/>
          <a:stretch/>
        </p:blipFill>
        <p:spPr>
          <a:xfrm>
            <a:off x="10629896" y="1628324"/>
            <a:ext cx="1048329" cy="4061987"/>
          </a:xfrm>
          <a:prstGeom prst="rect">
            <a:avLst/>
          </a:prstGeom>
          <a:noFill/>
          <a:ln>
            <a:noFill/>
          </a:ln>
        </p:spPr>
      </p:pic>
      <p:pic>
        <p:nvPicPr>
          <p:cNvPr id="359" name="Google Shape;359;p37"/>
          <p:cNvPicPr preferRelativeResize="0"/>
          <p:nvPr/>
        </p:nvPicPr>
        <p:blipFill>
          <a:blip r:embed="rId4">
            <a:alphaModFix/>
          </a:blip>
          <a:stretch>
            <a:fillRect/>
          </a:stretch>
        </p:blipFill>
        <p:spPr>
          <a:xfrm>
            <a:off x="162550" y="2281851"/>
            <a:ext cx="3894350" cy="2754926"/>
          </a:xfrm>
          <a:prstGeom prst="rect">
            <a:avLst/>
          </a:prstGeom>
          <a:noFill/>
          <a:ln>
            <a:noFill/>
          </a:ln>
        </p:spPr>
      </p:pic>
      <p:sp>
        <p:nvSpPr>
          <p:cNvPr id="360" name="Google Shape;360;p37"/>
          <p:cNvSpPr txBox="1"/>
          <p:nvPr>
            <p:ph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a:t>GENERAL VISUALIZATIONS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8"/>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6" name="Google Shape;366;p38"/>
          <p:cNvPicPr preferRelativeResize="0"/>
          <p:nvPr/>
        </p:nvPicPr>
        <p:blipFill>
          <a:blip r:embed="rId3">
            <a:alphaModFix/>
          </a:blip>
          <a:stretch>
            <a:fillRect/>
          </a:stretch>
        </p:blipFill>
        <p:spPr>
          <a:xfrm>
            <a:off x="3660182" y="701697"/>
            <a:ext cx="4871642" cy="1293923"/>
          </a:xfrm>
          <a:prstGeom prst="rect">
            <a:avLst/>
          </a:prstGeom>
          <a:noFill/>
          <a:ln>
            <a:noFill/>
          </a:ln>
        </p:spPr>
      </p:pic>
      <p:pic>
        <p:nvPicPr>
          <p:cNvPr id="367" name="Google Shape;367;p38"/>
          <p:cNvPicPr preferRelativeResize="0"/>
          <p:nvPr/>
        </p:nvPicPr>
        <p:blipFill rotWithShape="1">
          <a:blip r:embed="rId4">
            <a:alphaModFix/>
          </a:blip>
          <a:srcRect b="0" l="0" r="5401" t="0"/>
          <a:stretch/>
        </p:blipFill>
        <p:spPr>
          <a:xfrm>
            <a:off x="2124913" y="2126925"/>
            <a:ext cx="7942175" cy="4381475"/>
          </a:xfrm>
          <a:prstGeom prst="rect">
            <a:avLst/>
          </a:prstGeom>
          <a:noFill/>
          <a:ln>
            <a:noFill/>
          </a:ln>
        </p:spPr>
      </p:pic>
      <p:sp>
        <p:nvSpPr>
          <p:cNvPr id="368" name="Google Shape;368;p38"/>
          <p:cNvSpPr txBox="1"/>
          <p:nvPr>
            <p:ph type="title"/>
          </p:nvPr>
        </p:nvSpPr>
        <p:spPr>
          <a:xfrm>
            <a:off x="3321900" y="588225"/>
            <a:ext cx="6157800" cy="117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200"/>
              <a:t>Hypothesis #1: The more economically advantaged a country is, the higher the prevalence of tobacco use.</a:t>
            </a:r>
            <a:endParaRPr sz="2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6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4" name="Google Shape;374;p39"/>
          <p:cNvSpPr txBox="1"/>
          <p:nvPr>
            <p:ph type="title"/>
          </p:nvPr>
        </p:nvSpPr>
        <p:spPr>
          <a:xfrm>
            <a:off x="2868150" y="854104"/>
            <a:ext cx="6455700" cy="5904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800"/>
              <a:t>By Year Graph of GDP per capita and </a:t>
            </a:r>
            <a:r>
              <a:rPr lang="en-US" sz="2800"/>
              <a:t>Tobacco</a:t>
            </a:r>
            <a:r>
              <a:rPr lang="en-US" sz="2800"/>
              <a:t> User</a:t>
            </a:r>
            <a:endParaRPr sz="2800"/>
          </a:p>
        </p:txBody>
      </p:sp>
      <p:sp>
        <p:nvSpPr>
          <p:cNvPr id="375" name="Google Shape;375;p39"/>
          <p:cNvSpPr txBox="1"/>
          <p:nvPr>
            <p:ph idx="1" type="body"/>
          </p:nvPr>
        </p:nvSpPr>
        <p:spPr>
          <a:xfrm>
            <a:off x="2134050" y="5480525"/>
            <a:ext cx="7923900" cy="1295400"/>
          </a:xfrm>
          <a:prstGeom prst="rect">
            <a:avLst/>
          </a:prstGeom>
          <a:noFill/>
          <a:ln>
            <a:noFill/>
          </a:ln>
        </p:spPr>
        <p:txBody>
          <a:bodyPr anchorCtr="0" anchor="t" bIns="45700" lIns="91425" spcFirstLastPara="1" rIns="91425" wrap="square" tIns="45700">
            <a:normAutofit fontScale="77500"/>
          </a:bodyPr>
          <a:lstStyle/>
          <a:p>
            <a:pPr indent="-356552" lvl="0" marL="457200" rtl="0" algn="l">
              <a:lnSpc>
                <a:spcPct val="115000"/>
              </a:lnSpc>
              <a:spcBef>
                <a:spcPts val="0"/>
              </a:spcBef>
              <a:spcAft>
                <a:spcPts val="0"/>
              </a:spcAft>
              <a:buSzPct val="100000"/>
              <a:buAutoNum type="arabicPeriod"/>
            </a:pPr>
            <a:r>
              <a:rPr lang="en-US" sz="2600"/>
              <a:t>The higher the gdp become, the narrower the range of the tobacco use. </a:t>
            </a:r>
            <a:endParaRPr sz="2600"/>
          </a:p>
          <a:p>
            <a:pPr indent="-356552" lvl="0" marL="457200" rtl="0" algn="l">
              <a:lnSpc>
                <a:spcPct val="115000"/>
              </a:lnSpc>
              <a:spcBef>
                <a:spcPts val="0"/>
              </a:spcBef>
              <a:spcAft>
                <a:spcPts val="0"/>
              </a:spcAft>
              <a:buSzPct val="100000"/>
              <a:buAutoNum type="arabicPeriod"/>
            </a:pPr>
            <a:r>
              <a:rPr lang="en-US" sz="2600"/>
              <a:t>Most countries with more </a:t>
            </a:r>
            <a:r>
              <a:rPr lang="en-US" sz="2600"/>
              <a:t>than</a:t>
            </a:r>
            <a:r>
              <a:rPr lang="en-US" sz="2600"/>
              <a:t> 60000 dollar GDP per capita </a:t>
            </a:r>
            <a:r>
              <a:rPr lang="en-US" sz="2600"/>
              <a:t>maintains</a:t>
            </a:r>
            <a:r>
              <a:rPr lang="en-US" sz="2600"/>
              <a:t> below 40%</a:t>
            </a:r>
            <a:endParaRPr sz="2600"/>
          </a:p>
        </p:txBody>
      </p:sp>
      <p:pic>
        <p:nvPicPr>
          <p:cNvPr id="376" name="Google Shape;376;p39"/>
          <p:cNvPicPr preferRelativeResize="0"/>
          <p:nvPr/>
        </p:nvPicPr>
        <p:blipFill>
          <a:blip r:embed="rId3">
            <a:alphaModFix/>
          </a:blip>
          <a:stretch>
            <a:fillRect/>
          </a:stretch>
        </p:blipFill>
        <p:spPr>
          <a:xfrm>
            <a:off x="152400" y="1596904"/>
            <a:ext cx="11887201" cy="316536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0"/>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40"/>
          <p:cNvSpPr txBox="1"/>
          <p:nvPr>
            <p:ph type="title"/>
          </p:nvPr>
        </p:nvSpPr>
        <p:spPr>
          <a:xfrm>
            <a:off x="1258578" y="880909"/>
            <a:ext cx="6766500" cy="8949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Let’s Take A Look at The Countries!</a:t>
            </a:r>
            <a:endParaRPr/>
          </a:p>
        </p:txBody>
      </p:sp>
      <p:pic>
        <p:nvPicPr>
          <p:cNvPr id="383" name="Google Shape;383;p40"/>
          <p:cNvPicPr preferRelativeResize="0"/>
          <p:nvPr/>
        </p:nvPicPr>
        <p:blipFill rotWithShape="1">
          <a:blip r:embed="rId3">
            <a:alphaModFix/>
          </a:blip>
          <a:srcRect b="0" l="2631" r="5985" t="0"/>
          <a:stretch/>
        </p:blipFill>
        <p:spPr>
          <a:xfrm>
            <a:off x="7547600" y="2443362"/>
            <a:ext cx="4357149" cy="2672751"/>
          </a:xfrm>
          <a:prstGeom prst="rect">
            <a:avLst/>
          </a:prstGeom>
          <a:noFill/>
          <a:ln>
            <a:noFill/>
          </a:ln>
        </p:spPr>
      </p:pic>
      <p:pic>
        <p:nvPicPr>
          <p:cNvPr id="384" name="Google Shape;384;p40"/>
          <p:cNvPicPr preferRelativeResize="0"/>
          <p:nvPr/>
        </p:nvPicPr>
        <p:blipFill rotWithShape="1">
          <a:blip r:embed="rId4">
            <a:alphaModFix/>
          </a:blip>
          <a:srcRect b="0" l="2077" r="2639" t="4223"/>
          <a:stretch/>
        </p:blipFill>
        <p:spPr>
          <a:xfrm>
            <a:off x="723900" y="1913075"/>
            <a:ext cx="6632075" cy="3886249"/>
          </a:xfrm>
          <a:prstGeom prst="rect">
            <a:avLst/>
          </a:prstGeom>
          <a:noFill/>
          <a:ln>
            <a:noFill/>
          </a:ln>
        </p:spPr>
      </p:pic>
      <p:sp>
        <p:nvSpPr>
          <p:cNvPr id="385" name="Google Shape;385;p40"/>
          <p:cNvSpPr txBox="1"/>
          <p:nvPr/>
        </p:nvSpPr>
        <p:spPr>
          <a:xfrm>
            <a:off x="607775" y="5784200"/>
            <a:ext cx="11140200" cy="6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6"/>
                </a:solidFill>
                <a:latin typeface="EB Garamond"/>
                <a:ea typeface="EB Garamond"/>
                <a:cs typeface="EB Garamond"/>
                <a:sym typeface="EB Garamond"/>
              </a:rPr>
              <a:t>Explanation: </a:t>
            </a:r>
            <a:r>
              <a:rPr lang="en-US">
                <a:solidFill>
                  <a:schemeClr val="accent6"/>
                </a:solidFill>
                <a:latin typeface="EB Garamond"/>
                <a:ea typeface="EB Garamond"/>
                <a:cs typeface="EB Garamond"/>
                <a:sym typeface="EB Garamond"/>
              </a:rPr>
              <a:t>People in very  poor countries, like in Africa, do not consume tobacco much  since tobacco is hardly affordable, but some poorer countries also have higher access to tobacco if they rely on tobacco industry, e.g. Myanmar, with low tax or almost no control policies. Nations that have adopted effective strategies for tobacco control, encompassing monitoring, smoke-free regulations, smoking cessation programs, health warnings, advertising restrictions, and taxation, have successfully lowered smoking rates and associated health risks, and saved many lives. (Pan American Health Organization, 2017; Islami et al., 2015)</a:t>
            </a:r>
            <a:endParaRPr>
              <a:solidFill>
                <a:schemeClr val="accent6"/>
              </a:solidFill>
              <a:latin typeface="EB Garamond"/>
              <a:ea typeface="EB Garamond"/>
              <a:cs typeface="EB Garamond"/>
              <a:sym typeface="EB Garamon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1" name="Google Shape;391;p41"/>
          <p:cNvPicPr preferRelativeResize="0"/>
          <p:nvPr/>
        </p:nvPicPr>
        <p:blipFill>
          <a:blip r:embed="rId3">
            <a:alphaModFix/>
          </a:blip>
          <a:stretch>
            <a:fillRect/>
          </a:stretch>
        </p:blipFill>
        <p:spPr>
          <a:xfrm>
            <a:off x="423100" y="1123375"/>
            <a:ext cx="6757975" cy="4267700"/>
          </a:xfrm>
          <a:prstGeom prst="rect">
            <a:avLst/>
          </a:prstGeom>
          <a:noFill/>
          <a:ln>
            <a:noFill/>
          </a:ln>
        </p:spPr>
      </p:pic>
      <p:pic>
        <p:nvPicPr>
          <p:cNvPr id="392" name="Google Shape;392;p41"/>
          <p:cNvPicPr preferRelativeResize="0"/>
          <p:nvPr/>
        </p:nvPicPr>
        <p:blipFill rotWithShape="1">
          <a:blip r:embed="rId4">
            <a:alphaModFix/>
          </a:blip>
          <a:srcRect b="0" l="0" r="0" t="3474"/>
          <a:stretch/>
        </p:blipFill>
        <p:spPr>
          <a:xfrm>
            <a:off x="5867000" y="4234450"/>
            <a:ext cx="6068575" cy="2262600"/>
          </a:xfrm>
          <a:prstGeom prst="rect">
            <a:avLst/>
          </a:prstGeom>
          <a:noFill/>
          <a:ln>
            <a:noFill/>
          </a:ln>
        </p:spPr>
      </p:pic>
      <p:sp>
        <p:nvSpPr>
          <p:cNvPr id="393" name="Google Shape;393;p41"/>
          <p:cNvSpPr txBox="1"/>
          <p:nvPr>
            <p:ph type="title"/>
          </p:nvPr>
        </p:nvSpPr>
        <p:spPr>
          <a:xfrm>
            <a:off x="6972300" y="1959300"/>
            <a:ext cx="4825800" cy="1431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200"/>
              <a:t>Hypothesis #2: Countries with higher prevalence of alcohol use also have higher prevalence of tobacco use.</a:t>
            </a:r>
            <a:endParaRPr sz="2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2"/>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9" name="Google Shape;399;p42"/>
          <p:cNvSpPr txBox="1"/>
          <p:nvPr/>
        </p:nvSpPr>
        <p:spPr>
          <a:xfrm>
            <a:off x="6490475" y="3334775"/>
            <a:ext cx="5428800" cy="28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6"/>
                </a:solidFill>
                <a:latin typeface="EB Garamond"/>
                <a:ea typeface="EB Garamond"/>
                <a:cs typeface="EB Garamond"/>
                <a:sym typeface="EB Garamond"/>
              </a:rPr>
              <a:t>Interpretation: </a:t>
            </a:r>
            <a:r>
              <a:rPr lang="en-US" sz="1800">
                <a:solidFill>
                  <a:schemeClr val="accent6"/>
                </a:solidFill>
                <a:latin typeface="EB Garamond"/>
                <a:ea typeface="EB Garamond"/>
                <a:cs typeface="EB Garamond"/>
                <a:sym typeface="EB Garamond"/>
              </a:rPr>
              <a:t>It is likely that the </a:t>
            </a:r>
            <a:r>
              <a:rPr lang="en-US" sz="1800">
                <a:solidFill>
                  <a:schemeClr val="accent6"/>
                </a:solidFill>
                <a:latin typeface="EB Garamond"/>
                <a:ea typeface="EB Garamond"/>
                <a:cs typeface="EB Garamond"/>
                <a:sym typeface="EB Garamond"/>
              </a:rPr>
              <a:t>prevalence</a:t>
            </a:r>
            <a:r>
              <a:rPr lang="en-US" sz="1800">
                <a:solidFill>
                  <a:schemeClr val="accent6"/>
                </a:solidFill>
                <a:latin typeface="EB Garamond"/>
                <a:ea typeface="EB Garamond"/>
                <a:cs typeface="EB Garamond"/>
                <a:sym typeface="EB Garamond"/>
              </a:rPr>
              <a:t> of tobacco use has a </a:t>
            </a:r>
            <a:r>
              <a:rPr b="1" lang="en-US" sz="1800">
                <a:solidFill>
                  <a:schemeClr val="accent6"/>
                </a:solidFill>
                <a:latin typeface="EB Garamond"/>
                <a:ea typeface="EB Garamond"/>
                <a:cs typeface="EB Garamond"/>
                <a:sym typeface="EB Garamond"/>
              </a:rPr>
              <a:t>positive relationship</a:t>
            </a:r>
            <a:r>
              <a:rPr lang="en-US" sz="1800">
                <a:solidFill>
                  <a:schemeClr val="accent6"/>
                </a:solidFill>
                <a:latin typeface="EB Garamond"/>
                <a:ea typeface="EB Garamond"/>
                <a:cs typeface="EB Garamond"/>
                <a:sym typeface="EB Garamond"/>
              </a:rPr>
              <a:t> with the </a:t>
            </a:r>
            <a:r>
              <a:rPr lang="en-US" sz="1800">
                <a:solidFill>
                  <a:schemeClr val="accent6"/>
                </a:solidFill>
                <a:latin typeface="EB Garamond"/>
                <a:ea typeface="EB Garamond"/>
                <a:cs typeface="EB Garamond"/>
                <a:sym typeface="EB Garamond"/>
              </a:rPr>
              <a:t>prevalence</a:t>
            </a:r>
            <a:r>
              <a:rPr lang="en-US" sz="1800">
                <a:solidFill>
                  <a:schemeClr val="accent6"/>
                </a:solidFill>
                <a:latin typeface="EB Garamond"/>
                <a:ea typeface="EB Garamond"/>
                <a:cs typeface="EB Garamond"/>
                <a:sym typeface="EB Garamond"/>
              </a:rPr>
              <a:t> of alcohol use.</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rPr b="1" lang="en-US" sz="1800">
                <a:solidFill>
                  <a:schemeClr val="accent6"/>
                </a:solidFill>
                <a:latin typeface="EB Garamond"/>
                <a:ea typeface="EB Garamond"/>
                <a:cs typeface="EB Garamond"/>
                <a:sym typeface="EB Garamond"/>
              </a:rPr>
              <a:t>Explanation: </a:t>
            </a:r>
            <a:r>
              <a:rPr lang="en-US" sz="1800">
                <a:solidFill>
                  <a:schemeClr val="accent6"/>
                </a:solidFill>
                <a:latin typeface="EB Garamond"/>
                <a:ea typeface="EB Garamond"/>
                <a:cs typeface="EB Garamond"/>
                <a:sym typeface="EB Garamond"/>
              </a:rPr>
              <a:t>Socioeconomic factors (culture, peers, policies, etc.) are involved (Bobo &amp; Husten, 2000).</a:t>
            </a:r>
            <a:endParaRPr sz="18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800">
                <a:solidFill>
                  <a:schemeClr val="accent6"/>
                </a:solidFill>
                <a:latin typeface="EB Garamond"/>
                <a:ea typeface="EB Garamond"/>
                <a:cs typeface="EB Garamond"/>
                <a:sym typeface="EB Garamond"/>
              </a:rPr>
              <a:t>⇒ Some countries have drinking and smoking culture. Some have strict policies for both. Some have certain social stigma against either smoking or alcohol. </a:t>
            </a:r>
            <a:endParaRPr sz="1800">
              <a:solidFill>
                <a:schemeClr val="accent6"/>
              </a:solidFill>
              <a:latin typeface="EB Garamond"/>
              <a:ea typeface="EB Garamond"/>
              <a:cs typeface="EB Garamond"/>
              <a:sym typeface="EB Garamond"/>
            </a:endParaRPr>
          </a:p>
        </p:txBody>
      </p:sp>
      <p:pic>
        <p:nvPicPr>
          <p:cNvPr id="400" name="Google Shape;400;p42"/>
          <p:cNvPicPr preferRelativeResize="0"/>
          <p:nvPr/>
        </p:nvPicPr>
        <p:blipFill>
          <a:blip r:embed="rId3">
            <a:alphaModFix/>
          </a:blip>
          <a:stretch>
            <a:fillRect/>
          </a:stretch>
        </p:blipFill>
        <p:spPr>
          <a:xfrm>
            <a:off x="6490475" y="1275250"/>
            <a:ext cx="5549225" cy="1699325"/>
          </a:xfrm>
          <a:prstGeom prst="rect">
            <a:avLst/>
          </a:prstGeom>
          <a:noFill/>
          <a:ln>
            <a:noFill/>
          </a:ln>
        </p:spPr>
      </p:pic>
      <p:pic>
        <p:nvPicPr>
          <p:cNvPr id="401" name="Google Shape;401;p42"/>
          <p:cNvPicPr preferRelativeResize="0"/>
          <p:nvPr/>
        </p:nvPicPr>
        <p:blipFill rotWithShape="1">
          <a:blip r:embed="rId4">
            <a:alphaModFix/>
          </a:blip>
          <a:srcRect b="0" l="1584" r="0" t="0"/>
          <a:stretch/>
        </p:blipFill>
        <p:spPr>
          <a:xfrm>
            <a:off x="313400" y="803150"/>
            <a:ext cx="6087401" cy="2643550"/>
          </a:xfrm>
          <a:prstGeom prst="rect">
            <a:avLst/>
          </a:prstGeom>
          <a:noFill/>
          <a:ln>
            <a:noFill/>
          </a:ln>
        </p:spPr>
      </p:pic>
      <p:pic>
        <p:nvPicPr>
          <p:cNvPr id="402" name="Google Shape;402;p42"/>
          <p:cNvPicPr preferRelativeResize="0"/>
          <p:nvPr/>
        </p:nvPicPr>
        <p:blipFill>
          <a:blip r:embed="rId5">
            <a:alphaModFix/>
          </a:blip>
          <a:stretch>
            <a:fillRect/>
          </a:stretch>
        </p:blipFill>
        <p:spPr>
          <a:xfrm>
            <a:off x="1468750" y="3581400"/>
            <a:ext cx="4017994" cy="2687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8" name="Google Shape;408;p43"/>
          <p:cNvPicPr preferRelativeResize="0"/>
          <p:nvPr/>
        </p:nvPicPr>
        <p:blipFill>
          <a:blip r:embed="rId3">
            <a:alphaModFix/>
          </a:blip>
          <a:stretch>
            <a:fillRect/>
          </a:stretch>
        </p:blipFill>
        <p:spPr>
          <a:xfrm>
            <a:off x="2444603" y="1516701"/>
            <a:ext cx="8468647" cy="1226875"/>
          </a:xfrm>
          <a:prstGeom prst="rect">
            <a:avLst/>
          </a:prstGeom>
          <a:noFill/>
          <a:ln>
            <a:noFill/>
          </a:ln>
        </p:spPr>
      </p:pic>
      <p:pic>
        <p:nvPicPr>
          <p:cNvPr id="409" name="Google Shape;409;p43"/>
          <p:cNvPicPr preferRelativeResize="0"/>
          <p:nvPr/>
        </p:nvPicPr>
        <p:blipFill>
          <a:blip r:embed="rId4">
            <a:alphaModFix/>
          </a:blip>
          <a:stretch>
            <a:fillRect/>
          </a:stretch>
        </p:blipFill>
        <p:spPr>
          <a:xfrm>
            <a:off x="1117325" y="964275"/>
            <a:ext cx="11084199" cy="400425"/>
          </a:xfrm>
          <a:prstGeom prst="rect">
            <a:avLst/>
          </a:prstGeom>
          <a:noFill/>
          <a:ln>
            <a:noFill/>
          </a:ln>
        </p:spPr>
      </p:pic>
      <p:pic>
        <p:nvPicPr>
          <p:cNvPr id="410" name="Google Shape;410;p43"/>
          <p:cNvPicPr preferRelativeResize="0"/>
          <p:nvPr/>
        </p:nvPicPr>
        <p:blipFill>
          <a:blip r:embed="rId5">
            <a:alphaModFix/>
          </a:blip>
          <a:stretch>
            <a:fillRect/>
          </a:stretch>
        </p:blipFill>
        <p:spPr>
          <a:xfrm>
            <a:off x="2383275" y="2895575"/>
            <a:ext cx="6069399" cy="3608124"/>
          </a:xfrm>
          <a:prstGeom prst="rect">
            <a:avLst/>
          </a:prstGeom>
          <a:noFill/>
          <a:ln>
            <a:noFill/>
          </a:ln>
        </p:spPr>
      </p:pic>
      <p:sp>
        <p:nvSpPr>
          <p:cNvPr id="411" name="Google Shape;411;p43"/>
          <p:cNvSpPr txBox="1"/>
          <p:nvPr/>
        </p:nvSpPr>
        <p:spPr>
          <a:xfrm>
            <a:off x="8526850" y="2945975"/>
            <a:ext cx="3224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chemeClr val="accent6"/>
                </a:solidFill>
                <a:latin typeface="EB Garamond"/>
                <a:ea typeface="EB Garamond"/>
                <a:cs typeface="EB Garamond"/>
                <a:sym typeface="EB Garamond"/>
              </a:rPr>
              <a:t>Interpretation:</a:t>
            </a:r>
            <a:endParaRPr b="1"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700">
                <a:solidFill>
                  <a:schemeClr val="accent6"/>
                </a:solidFill>
                <a:latin typeface="EB Garamond"/>
                <a:ea typeface="EB Garamond"/>
                <a:cs typeface="EB Garamond"/>
                <a:sym typeface="EB Garamond"/>
              </a:rPr>
              <a:t>For countries with lower income, a wide range is shown, but the trends converge, mostly decreasing when countries get wealthier, though the difference still persists.</a:t>
            </a:r>
            <a:endParaRPr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b="1" lang="en-US" sz="1700">
                <a:solidFill>
                  <a:schemeClr val="accent6"/>
                </a:solidFill>
                <a:latin typeface="EB Garamond"/>
                <a:ea typeface="EB Garamond"/>
                <a:cs typeface="EB Garamond"/>
                <a:sym typeface="EB Garamond"/>
              </a:rPr>
              <a:t>Explanation: </a:t>
            </a:r>
            <a:endParaRPr sz="1700">
              <a:solidFill>
                <a:schemeClr val="accent6"/>
              </a:solidFill>
              <a:latin typeface="EB Garamond"/>
              <a:ea typeface="EB Garamond"/>
              <a:cs typeface="EB Garamond"/>
              <a:sym typeface="EB Garamond"/>
            </a:endParaRPr>
          </a:p>
          <a:p>
            <a:pPr indent="0" lvl="0" marL="0" rtl="0" algn="l">
              <a:spcBef>
                <a:spcPts val="0"/>
              </a:spcBef>
              <a:spcAft>
                <a:spcPts val="0"/>
              </a:spcAft>
              <a:buNone/>
            </a:pPr>
            <a:r>
              <a:rPr lang="en-US" sz="1700">
                <a:solidFill>
                  <a:schemeClr val="accent6"/>
                </a:solidFill>
                <a:latin typeface="EB Garamond"/>
                <a:ea typeface="EB Garamond"/>
                <a:cs typeface="EB Garamond"/>
                <a:sym typeface="EB Garamond"/>
              </a:rPr>
              <a:t>Influence in the control policies meaning fewer men smoke, more gender equality meaning women gets less stigmatized for  smoking, also developing countries have higher fertility rate, meaning women tend to smoke less (Hagen et al., 2016). </a:t>
            </a:r>
            <a:endParaRPr sz="1700">
              <a:solidFill>
                <a:schemeClr val="accent6"/>
              </a:solidFill>
              <a:latin typeface="EB Garamond"/>
              <a:ea typeface="EB Garamond"/>
              <a:cs typeface="EB Garamond"/>
              <a:sym typeface="EB Garamond"/>
            </a:endParaRPr>
          </a:p>
        </p:txBody>
      </p:sp>
      <p:pic>
        <p:nvPicPr>
          <p:cNvPr id="412" name="Google Shape;412;p43"/>
          <p:cNvPicPr preferRelativeResize="0"/>
          <p:nvPr/>
        </p:nvPicPr>
        <p:blipFill rotWithShape="1">
          <a:blip r:embed="rId6">
            <a:alphaModFix/>
          </a:blip>
          <a:srcRect b="0" l="0" r="50463" t="0"/>
          <a:stretch/>
        </p:blipFill>
        <p:spPr>
          <a:xfrm>
            <a:off x="152400" y="1516710"/>
            <a:ext cx="2309100" cy="2235815"/>
          </a:xfrm>
          <a:prstGeom prst="rect">
            <a:avLst/>
          </a:prstGeom>
          <a:noFill/>
          <a:ln>
            <a:noFill/>
          </a:ln>
        </p:spPr>
      </p:pic>
      <p:pic>
        <p:nvPicPr>
          <p:cNvPr id="413" name="Google Shape;413;p43"/>
          <p:cNvPicPr preferRelativeResize="0"/>
          <p:nvPr/>
        </p:nvPicPr>
        <p:blipFill rotWithShape="1">
          <a:blip r:embed="rId6">
            <a:alphaModFix/>
          </a:blip>
          <a:srcRect b="0" l="48461" r="2001" t="0"/>
          <a:stretch/>
        </p:blipFill>
        <p:spPr>
          <a:xfrm>
            <a:off x="152400" y="3752124"/>
            <a:ext cx="2309100" cy="2235813"/>
          </a:xfrm>
          <a:prstGeom prst="rect">
            <a:avLst/>
          </a:prstGeom>
          <a:noFill/>
          <a:ln>
            <a:noFill/>
          </a:ln>
        </p:spPr>
      </p:pic>
      <p:sp>
        <p:nvSpPr>
          <p:cNvPr id="414" name="Google Shape;414;p43"/>
          <p:cNvSpPr txBox="1"/>
          <p:nvPr>
            <p:ph type="title"/>
          </p:nvPr>
        </p:nvSpPr>
        <p:spPr>
          <a:xfrm>
            <a:off x="2276250" y="577950"/>
            <a:ext cx="7639500" cy="11805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800"/>
              <a:buFont typeface="Arial Black"/>
              <a:buNone/>
            </a:pPr>
            <a:r>
              <a:rPr lang="en-US" sz="2000"/>
              <a:t>Hypothesis #3: Economically advantaged countries has similar tobacco consumption level between male and female.</a:t>
            </a:r>
            <a:endParaRPr sz="2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4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4"/>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0" name="Google Shape;420;p44"/>
          <p:cNvPicPr preferRelativeResize="0"/>
          <p:nvPr/>
        </p:nvPicPr>
        <p:blipFill>
          <a:blip r:embed="rId3">
            <a:alphaModFix/>
          </a:blip>
          <a:stretch>
            <a:fillRect/>
          </a:stretch>
        </p:blipFill>
        <p:spPr>
          <a:xfrm>
            <a:off x="723900" y="829925"/>
            <a:ext cx="8734426" cy="5121950"/>
          </a:xfrm>
          <a:prstGeom prst="rect">
            <a:avLst/>
          </a:prstGeom>
          <a:noFill/>
          <a:ln>
            <a:noFill/>
          </a:ln>
        </p:spPr>
      </p:pic>
      <p:sp>
        <p:nvSpPr>
          <p:cNvPr id="421" name="Google Shape;421;p44"/>
          <p:cNvSpPr txBox="1"/>
          <p:nvPr>
            <p:ph type="title"/>
          </p:nvPr>
        </p:nvSpPr>
        <p:spPr>
          <a:xfrm>
            <a:off x="9552600" y="2014400"/>
            <a:ext cx="2484900" cy="2004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sz="3300"/>
              <a:t>Do you see your countries?</a:t>
            </a:r>
            <a:endParaRPr sz="3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27" name="Google Shape;427;p45"/>
          <p:cNvPicPr preferRelativeResize="0"/>
          <p:nvPr/>
        </p:nvPicPr>
        <p:blipFill>
          <a:blip r:embed="rId3">
            <a:alphaModFix/>
          </a:blip>
          <a:stretch>
            <a:fillRect/>
          </a:stretch>
        </p:blipFill>
        <p:spPr>
          <a:xfrm>
            <a:off x="623650" y="796450"/>
            <a:ext cx="8090852" cy="1455100"/>
          </a:xfrm>
          <a:prstGeom prst="rect">
            <a:avLst/>
          </a:prstGeom>
          <a:noFill/>
          <a:ln>
            <a:noFill/>
          </a:ln>
        </p:spPr>
      </p:pic>
      <p:pic>
        <p:nvPicPr>
          <p:cNvPr id="428" name="Google Shape;428;p45"/>
          <p:cNvPicPr preferRelativeResize="0"/>
          <p:nvPr/>
        </p:nvPicPr>
        <p:blipFill>
          <a:blip r:embed="rId4">
            <a:alphaModFix/>
          </a:blip>
          <a:stretch>
            <a:fillRect/>
          </a:stretch>
        </p:blipFill>
        <p:spPr>
          <a:xfrm>
            <a:off x="623650" y="2462825"/>
            <a:ext cx="8156076" cy="4109525"/>
          </a:xfrm>
          <a:prstGeom prst="rect">
            <a:avLst/>
          </a:prstGeom>
          <a:noFill/>
          <a:ln>
            <a:noFill/>
          </a:ln>
        </p:spPr>
      </p:pic>
      <p:sp>
        <p:nvSpPr>
          <p:cNvPr id="429" name="Google Shape;429;p45"/>
          <p:cNvSpPr txBox="1"/>
          <p:nvPr>
            <p:ph type="title"/>
          </p:nvPr>
        </p:nvSpPr>
        <p:spPr>
          <a:xfrm>
            <a:off x="9639300" y="2309525"/>
            <a:ext cx="2260500" cy="20046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sz="3500"/>
              <a:t>What </a:t>
            </a:r>
            <a:endParaRPr sz="3500"/>
          </a:p>
          <a:p>
            <a:pPr indent="0" lvl="0" marL="0" rtl="0" algn="l">
              <a:lnSpc>
                <a:spcPct val="100000"/>
              </a:lnSpc>
              <a:spcBef>
                <a:spcPts val="0"/>
              </a:spcBef>
              <a:spcAft>
                <a:spcPts val="0"/>
              </a:spcAft>
              <a:buClr>
                <a:schemeClr val="accent6"/>
              </a:buClr>
              <a:buSzPts val="3800"/>
              <a:buFont typeface="Arial Black"/>
              <a:buNone/>
            </a:pPr>
            <a:r>
              <a:rPr lang="en-US" sz="3500"/>
              <a:t>about </a:t>
            </a:r>
            <a:endParaRPr sz="3500"/>
          </a:p>
          <a:p>
            <a:pPr indent="0" lvl="0" marL="0" rtl="0" algn="l">
              <a:lnSpc>
                <a:spcPct val="100000"/>
              </a:lnSpc>
              <a:spcBef>
                <a:spcPts val="0"/>
              </a:spcBef>
              <a:spcAft>
                <a:spcPts val="0"/>
              </a:spcAft>
              <a:buClr>
                <a:schemeClr val="accent6"/>
              </a:buClr>
              <a:buSzPts val="3800"/>
              <a:buFont typeface="Arial Black"/>
              <a:buNone/>
            </a:pPr>
            <a:r>
              <a:rPr lang="en-US" sz="3500"/>
              <a:t>regions?</a:t>
            </a:r>
            <a:endParaRPr sz="3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914400" y="243840"/>
            <a:ext cx="6583800" cy="22860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AGENDA</a:t>
            </a:r>
            <a:endParaRPr/>
          </a:p>
        </p:txBody>
      </p:sp>
      <p:sp>
        <p:nvSpPr>
          <p:cNvPr id="260" name="Google Shape;260;p28"/>
          <p:cNvSpPr txBox="1"/>
          <p:nvPr>
            <p:ph idx="1" type="body"/>
          </p:nvPr>
        </p:nvSpPr>
        <p:spPr>
          <a:xfrm>
            <a:off x="914400" y="2621280"/>
            <a:ext cx="6583800" cy="3122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Clr>
                <a:schemeClr val="accent6"/>
              </a:buClr>
              <a:buSzPts val="2400"/>
              <a:buNone/>
            </a:pPr>
            <a:r>
              <a:rPr lang="en-US"/>
              <a:t>Research questions and hypotheses</a:t>
            </a:r>
            <a:endParaRPr/>
          </a:p>
          <a:p>
            <a:pPr indent="0" lvl="0" marL="0" rtl="0" algn="l">
              <a:lnSpc>
                <a:spcPct val="150000"/>
              </a:lnSpc>
              <a:spcBef>
                <a:spcPts val="0"/>
              </a:spcBef>
              <a:spcAft>
                <a:spcPts val="0"/>
              </a:spcAft>
              <a:buClr>
                <a:schemeClr val="accent6"/>
              </a:buClr>
              <a:buSzPts val="2400"/>
              <a:buNone/>
            </a:pPr>
            <a:r>
              <a:rPr lang="en-US"/>
              <a:t>Understand the Data</a:t>
            </a:r>
            <a:endParaRPr/>
          </a:p>
          <a:p>
            <a:pPr indent="0" lvl="0" marL="0" rtl="0" algn="l">
              <a:lnSpc>
                <a:spcPct val="150000"/>
              </a:lnSpc>
              <a:spcBef>
                <a:spcPts val="0"/>
              </a:spcBef>
              <a:spcAft>
                <a:spcPts val="0"/>
              </a:spcAft>
              <a:buClr>
                <a:schemeClr val="accent6"/>
              </a:buClr>
              <a:buSzPts val="2400"/>
              <a:buNone/>
            </a:pPr>
            <a:r>
              <a:rPr lang="en-US"/>
              <a:t>General graphs</a:t>
            </a:r>
            <a:endParaRPr/>
          </a:p>
          <a:p>
            <a:pPr indent="0" lvl="0" marL="0" rtl="0" algn="l">
              <a:lnSpc>
                <a:spcPct val="150000"/>
              </a:lnSpc>
              <a:spcBef>
                <a:spcPts val="0"/>
              </a:spcBef>
              <a:spcAft>
                <a:spcPts val="0"/>
              </a:spcAft>
              <a:buClr>
                <a:schemeClr val="accent6"/>
              </a:buClr>
              <a:buSzPts val="2400"/>
              <a:buNone/>
            </a:pPr>
            <a:r>
              <a:rPr lang="en-US"/>
              <a:t>Analysis</a:t>
            </a:r>
            <a:endParaRPr/>
          </a:p>
          <a:p>
            <a:pPr indent="0" lvl="0" marL="0" rtl="0" algn="l">
              <a:lnSpc>
                <a:spcPct val="150000"/>
              </a:lnSpc>
              <a:spcBef>
                <a:spcPts val="0"/>
              </a:spcBef>
              <a:spcAft>
                <a:spcPts val="0"/>
              </a:spcAft>
              <a:buClr>
                <a:schemeClr val="accent6"/>
              </a:buClr>
              <a:buSzPts val="2400"/>
              <a:buNone/>
            </a:pPr>
            <a:r>
              <a:rPr lang="en-US"/>
              <a:t>​Conclusion</a:t>
            </a:r>
            <a:endParaRPr/>
          </a:p>
          <a:p>
            <a:pPr indent="0" lvl="0" marL="0" rtl="0" algn="l">
              <a:lnSpc>
                <a:spcPct val="150000"/>
              </a:lnSpc>
              <a:spcBef>
                <a:spcPts val="0"/>
              </a:spcBef>
              <a:spcAft>
                <a:spcPts val="0"/>
              </a:spcAft>
              <a:buClr>
                <a:schemeClr val="accent6"/>
              </a:buClr>
              <a:buSzPts val="2400"/>
              <a:buNone/>
            </a:pPr>
            <a:r>
              <a:rPr lang="en-US"/>
              <a:t>References</a:t>
            </a:r>
            <a:endParaRPr/>
          </a:p>
        </p:txBody>
      </p:sp>
      <p:sp>
        <p:nvSpPr>
          <p:cNvPr id="261" name="Google Shape;261;p28"/>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txBox="1"/>
          <p:nvPr>
            <p:ph type="title"/>
          </p:nvPr>
        </p:nvSpPr>
        <p:spPr>
          <a:xfrm>
            <a:off x="811625" y="233392"/>
            <a:ext cx="7223700" cy="6921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CONCLUSION</a:t>
            </a:r>
            <a:endParaRPr/>
          </a:p>
        </p:txBody>
      </p:sp>
      <p:sp>
        <p:nvSpPr>
          <p:cNvPr id="435" name="Google Shape;435;p46"/>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6" name="Google Shape;436;p46"/>
          <p:cNvSpPr txBox="1"/>
          <p:nvPr>
            <p:ph idx="1" type="body"/>
          </p:nvPr>
        </p:nvSpPr>
        <p:spPr>
          <a:xfrm>
            <a:off x="811625" y="1052688"/>
            <a:ext cx="7866900" cy="3797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1190"/>
              <a:buNone/>
            </a:pPr>
            <a:r>
              <a:rPr b="1" lang="en-US" sz="1900"/>
              <a:t>Hypothesis 1: </a:t>
            </a:r>
            <a:r>
              <a:rPr i="1" lang="en-US" sz="1700">
                <a:latin typeface="EB Garamond Medium"/>
                <a:ea typeface="EB Garamond Medium"/>
                <a:cs typeface="EB Garamond Medium"/>
                <a:sym typeface="EB Garamond Medium"/>
              </a:rPr>
              <a:t>The more economically advantaged a country is, the higher the prevalence of tobacco use</a:t>
            </a:r>
            <a:r>
              <a:rPr b="1" lang="en-US" sz="1800"/>
              <a:t> - </a:t>
            </a:r>
            <a:r>
              <a:rPr lang="en-US" sz="1800">
                <a:latin typeface="EB Garamond SemiBold"/>
                <a:ea typeface="EB Garamond SemiBold"/>
                <a:cs typeface="EB Garamond SemiBold"/>
                <a:sym typeface="EB Garamond SemiBold"/>
              </a:rPr>
              <a:t>Unlikely</a:t>
            </a:r>
            <a:endParaRPr sz="1800">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GDP per capita &amp; Tobacco use prevalence - </a:t>
            </a:r>
            <a:r>
              <a:rPr b="1" lang="en-US" sz="1800"/>
              <a:t>Little correlation. </a:t>
            </a:r>
            <a:endParaRPr b="1" sz="1800"/>
          </a:p>
          <a:p>
            <a:pPr indent="0" lvl="0" marL="0" rtl="0" algn="l">
              <a:lnSpc>
                <a:spcPct val="90000"/>
              </a:lnSpc>
              <a:spcBef>
                <a:spcPts val="0"/>
              </a:spcBef>
              <a:spcAft>
                <a:spcPts val="0"/>
              </a:spcAft>
              <a:buClr>
                <a:schemeClr val="accent6"/>
              </a:buClr>
              <a:buSzPts val="1190"/>
              <a:buNone/>
            </a:pPr>
            <a:r>
              <a:rPr lang="en-US" sz="1800"/>
              <a:t>However, tobacco use prevalence converge when GDP per capita increases.</a:t>
            </a:r>
            <a:endParaRPr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rPr b="1" lang="en-US" sz="1900"/>
              <a:t>Hypothesis 2</a:t>
            </a:r>
            <a:r>
              <a:rPr b="1" lang="en-US" sz="1800"/>
              <a:t>: </a:t>
            </a:r>
            <a:r>
              <a:rPr i="1" lang="en-US" sz="1700">
                <a:latin typeface="EB Garamond Medium"/>
                <a:ea typeface="EB Garamond Medium"/>
                <a:cs typeface="EB Garamond Medium"/>
                <a:sym typeface="EB Garamond Medium"/>
              </a:rPr>
              <a:t>Countries with higher prevalence of alcohol use also have higher prevalence of tobacco use</a:t>
            </a:r>
            <a:r>
              <a:rPr b="1" lang="en-US" sz="1800"/>
              <a:t> - </a:t>
            </a:r>
            <a:r>
              <a:rPr lang="en-US" sz="1800">
                <a:latin typeface="EB Garamond SemiBold"/>
                <a:ea typeface="EB Garamond SemiBold"/>
                <a:cs typeface="EB Garamond SemiBold"/>
                <a:sym typeface="EB Garamond SemiBold"/>
              </a:rPr>
              <a:t>Likely</a:t>
            </a:r>
            <a:endParaRPr sz="1800">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Tobacco use and alcohol use prevalence - </a:t>
            </a:r>
            <a:r>
              <a:rPr b="1" lang="en-US" sz="1800"/>
              <a:t>Moderately positive correlation.</a:t>
            </a:r>
            <a:endParaRPr b="1"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rPr b="1" lang="en-US" sz="1900"/>
              <a:t>Hypothesis 3</a:t>
            </a:r>
            <a:r>
              <a:rPr b="1" lang="en-US" sz="1800"/>
              <a:t>: </a:t>
            </a:r>
            <a:r>
              <a:rPr i="1" lang="en-US" sz="1700">
                <a:latin typeface="EB Garamond Medium"/>
                <a:ea typeface="EB Garamond Medium"/>
                <a:cs typeface="EB Garamond Medium"/>
                <a:sym typeface="EB Garamond Medium"/>
              </a:rPr>
              <a:t>Economically advantaged countries has similar tobacco consumption level between male and female </a:t>
            </a:r>
            <a:r>
              <a:rPr b="1" lang="en-US" sz="1800"/>
              <a:t>- </a:t>
            </a:r>
            <a:r>
              <a:rPr lang="en-US" sz="1800">
                <a:latin typeface="EB Garamond SemiBold"/>
                <a:ea typeface="EB Garamond SemiBold"/>
                <a:cs typeface="EB Garamond SemiBold"/>
                <a:sym typeface="EB Garamond SemiBold"/>
              </a:rPr>
              <a:t>Likely</a:t>
            </a:r>
            <a:endParaRPr sz="1800">
              <a:latin typeface="EB Garamond SemiBold"/>
              <a:ea typeface="EB Garamond SemiBold"/>
              <a:cs typeface="EB Garamond SemiBold"/>
              <a:sym typeface="EB Garamond SemiBold"/>
            </a:endParaRPr>
          </a:p>
          <a:p>
            <a:pPr indent="0" lvl="0" marL="0" rtl="0" algn="l">
              <a:lnSpc>
                <a:spcPct val="90000"/>
              </a:lnSpc>
              <a:spcBef>
                <a:spcPts val="0"/>
              </a:spcBef>
              <a:spcAft>
                <a:spcPts val="0"/>
              </a:spcAft>
              <a:buClr>
                <a:schemeClr val="accent6"/>
              </a:buClr>
              <a:buSzPts val="1190"/>
              <a:buNone/>
            </a:pPr>
            <a:r>
              <a:rPr lang="en-US" sz="1800"/>
              <a:t>GDP per capita &amp; difference of tobacco use by gender - </a:t>
            </a:r>
            <a:r>
              <a:rPr b="1" lang="en-US" sz="1800"/>
              <a:t>Relatively </a:t>
            </a:r>
            <a:endParaRPr b="1" sz="1800"/>
          </a:p>
          <a:p>
            <a:pPr indent="0" lvl="0" marL="0" rtl="0" algn="l">
              <a:lnSpc>
                <a:spcPct val="90000"/>
              </a:lnSpc>
              <a:spcBef>
                <a:spcPts val="0"/>
              </a:spcBef>
              <a:spcAft>
                <a:spcPts val="0"/>
              </a:spcAft>
              <a:buClr>
                <a:schemeClr val="accent6"/>
              </a:buClr>
              <a:buSzPts val="1190"/>
              <a:buNone/>
            </a:pPr>
            <a:r>
              <a:rPr b="1" lang="en-US" sz="1800"/>
              <a:t>negative correlation. </a:t>
            </a:r>
            <a:r>
              <a:rPr lang="en-US" sz="1800"/>
              <a:t>The wealthier a country is, the less difference is seen in male and female tobacco use.</a:t>
            </a:r>
            <a:endParaRPr sz="1800"/>
          </a:p>
          <a:p>
            <a:pPr indent="0" lvl="0" marL="0" rtl="0" algn="l">
              <a:lnSpc>
                <a:spcPct val="90000"/>
              </a:lnSpc>
              <a:spcBef>
                <a:spcPts val="0"/>
              </a:spcBef>
              <a:spcAft>
                <a:spcPts val="0"/>
              </a:spcAft>
              <a:buClr>
                <a:schemeClr val="accent6"/>
              </a:buClr>
              <a:buSzPts val="1190"/>
              <a:buNone/>
            </a:pPr>
            <a:r>
              <a:t/>
            </a:r>
            <a:endParaRPr sz="1800"/>
          </a:p>
          <a:p>
            <a:pPr indent="0" lvl="0" marL="0" rtl="0" algn="l">
              <a:lnSpc>
                <a:spcPct val="90000"/>
              </a:lnSpc>
              <a:spcBef>
                <a:spcPts val="0"/>
              </a:spcBef>
              <a:spcAft>
                <a:spcPts val="0"/>
              </a:spcAft>
              <a:buClr>
                <a:schemeClr val="accent6"/>
              </a:buClr>
              <a:buSzPts val="1190"/>
              <a:buNone/>
            </a:pPr>
            <a:r>
              <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7"/>
          <p:cNvSpPr txBox="1"/>
          <p:nvPr>
            <p:ph type="title"/>
          </p:nvPr>
        </p:nvSpPr>
        <p:spPr>
          <a:xfrm>
            <a:off x="977525" y="608548"/>
            <a:ext cx="7223700" cy="10293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REFERENCES</a:t>
            </a:r>
            <a:endParaRPr/>
          </a:p>
        </p:txBody>
      </p:sp>
      <p:sp>
        <p:nvSpPr>
          <p:cNvPr id="442" name="Google Shape;442;p47"/>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3" name="Google Shape;443;p47"/>
          <p:cNvSpPr txBox="1"/>
          <p:nvPr>
            <p:ph idx="1" type="body"/>
          </p:nvPr>
        </p:nvSpPr>
        <p:spPr>
          <a:xfrm>
            <a:off x="977525" y="1722000"/>
            <a:ext cx="7551600" cy="2889300"/>
          </a:xfrm>
          <a:prstGeom prst="rect">
            <a:avLst/>
          </a:prstGeom>
          <a:noFill/>
          <a:ln>
            <a:noFill/>
          </a:ln>
        </p:spPr>
        <p:txBody>
          <a:bodyPr anchorCtr="0" anchor="t" bIns="45700" lIns="91425" spcFirstLastPara="1" rIns="91425" wrap="square" tIns="45700">
            <a:noAutofit/>
          </a:bodyPr>
          <a:lstStyle/>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Bobo, J. K., &amp; Husten, C. G. (2000). Sociocultural influences on smoking and drinking. </a:t>
            </a:r>
            <a:r>
              <a:rPr i="1" lang="en-US" sz="1030">
                <a:solidFill>
                  <a:schemeClr val="dk1"/>
                </a:solidFill>
              </a:rPr>
              <a:t>PubMed</a:t>
            </a:r>
            <a:r>
              <a:rPr lang="en-US" sz="1030">
                <a:solidFill>
                  <a:schemeClr val="dk1"/>
                </a:solidFill>
              </a:rPr>
              <a:t>, </a:t>
            </a:r>
            <a:r>
              <a:rPr i="1" lang="en-US" sz="1030">
                <a:solidFill>
                  <a:schemeClr val="dk1"/>
                </a:solidFill>
              </a:rPr>
              <a:t>24</a:t>
            </a:r>
            <a:r>
              <a:rPr lang="en-US" sz="1030">
                <a:solidFill>
                  <a:schemeClr val="dk1"/>
                </a:solidFill>
              </a:rPr>
              <a:t>(4), 225–232. https://pubmed.ncbi.nlm.nih.gov/15986717</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Hagen, E. H., Garfield, M. J., &amp; Sullivan, R. J. (2016). The low prevalence of female smoking in the developing world: gender inequality or maternal adaptations for fetal protection? </a:t>
            </a:r>
            <a:r>
              <a:rPr i="1" lang="en-US" sz="1030">
                <a:solidFill>
                  <a:schemeClr val="dk1"/>
                </a:solidFill>
              </a:rPr>
              <a:t>Evolution, Medicine &amp; Public Health</a:t>
            </a:r>
            <a:r>
              <a:rPr lang="en-US" sz="1030">
                <a:solidFill>
                  <a:schemeClr val="dk1"/>
                </a:solidFill>
              </a:rPr>
              <a:t>, </a:t>
            </a:r>
            <a:r>
              <a:rPr i="1" lang="en-US" sz="1030">
                <a:solidFill>
                  <a:schemeClr val="dk1"/>
                </a:solidFill>
              </a:rPr>
              <a:t>2016</a:t>
            </a:r>
            <a:r>
              <a:rPr lang="en-US" sz="1030">
                <a:solidFill>
                  <a:schemeClr val="dk1"/>
                </a:solidFill>
              </a:rPr>
              <a:t>(1), 195–211. https://doi.org/10.1093/emph/eow013</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Islami, F., Stokłosa, M., Drope, J., &amp; Jemal, A. (2015). Global and regional patterns of tobacco smoking and tobacco control policies. </a:t>
            </a:r>
            <a:r>
              <a:rPr i="1" lang="en-US" sz="1030">
                <a:solidFill>
                  <a:schemeClr val="dk1"/>
                </a:solidFill>
              </a:rPr>
              <a:t>European Urology Focus</a:t>
            </a:r>
            <a:r>
              <a:rPr lang="en-US" sz="1030">
                <a:solidFill>
                  <a:schemeClr val="dk1"/>
                </a:solidFill>
              </a:rPr>
              <a:t>, </a:t>
            </a:r>
            <a:r>
              <a:rPr i="1" lang="en-US" sz="1030">
                <a:solidFill>
                  <a:schemeClr val="dk1"/>
                </a:solidFill>
              </a:rPr>
              <a:t>1</a:t>
            </a:r>
            <a:r>
              <a:rPr lang="en-US" sz="1030">
                <a:solidFill>
                  <a:schemeClr val="dk1"/>
                </a:solidFill>
              </a:rPr>
              <a:t>(1), 3–16. https://doi.org/10.1016/j.euf.2014.10.001</a:t>
            </a:r>
            <a:endParaRPr sz="1030">
              <a:solidFill>
                <a:schemeClr val="dk1"/>
              </a:solidFill>
            </a:endParaRPr>
          </a:p>
          <a:p>
            <a:pPr indent="-457200" lvl="0" marL="457200" rtl="0" algn="l">
              <a:lnSpc>
                <a:spcPct val="200000"/>
              </a:lnSpc>
              <a:spcBef>
                <a:spcPts val="0"/>
              </a:spcBef>
              <a:spcAft>
                <a:spcPts val="0"/>
              </a:spcAft>
              <a:buClr>
                <a:schemeClr val="dk1"/>
              </a:buClr>
              <a:buSzPts val="852"/>
              <a:buFont typeface="Arial"/>
              <a:buNone/>
            </a:pPr>
            <a:r>
              <a:rPr lang="en-US" sz="1030">
                <a:solidFill>
                  <a:schemeClr val="dk1"/>
                </a:solidFill>
              </a:rPr>
              <a:t>Pan American Health Organization. (2017, July 19). </a:t>
            </a:r>
            <a:r>
              <a:rPr i="1" lang="en-US" sz="1030">
                <a:solidFill>
                  <a:schemeClr val="dk1"/>
                </a:solidFill>
              </a:rPr>
              <a:t>WHO report finds dramatic increase in life-saving tobacco control policies in last decade</a:t>
            </a:r>
            <a:r>
              <a:rPr lang="en-US" sz="1030">
                <a:solidFill>
                  <a:schemeClr val="dk1"/>
                </a:solidFill>
              </a:rPr>
              <a:t>. PAHO. Retrieved November 1, 2023, from https://www3.paho.org/hq/index.php?option=com_content&amp;view=article&amp;id=13496:who-report-finds-dramatic-increase-in-life-saving-tobacco-control-policies-in-last-decade&amp;Itemid=0&amp;lang=en#gsc.tab=0</a:t>
            </a:r>
            <a:endParaRPr sz="1030">
              <a:solidFill>
                <a:schemeClr val="dk1"/>
              </a:solidFill>
            </a:endParaRPr>
          </a:p>
          <a:p>
            <a:pPr indent="-457200" lvl="0" marL="457200" rtl="0" algn="l">
              <a:lnSpc>
                <a:spcPct val="100000"/>
              </a:lnSpc>
              <a:spcBef>
                <a:spcPts val="0"/>
              </a:spcBef>
              <a:spcAft>
                <a:spcPts val="0"/>
              </a:spcAft>
              <a:buClr>
                <a:schemeClr val="accent6"/>
              </a:buClr>
              <a:buSzPts val="1085"/>
              <a:buNone/>
            </a:pPr>
            <a:r>
              <a:t/>
            </a:r>
            <a:endParaRPr sz="1185"/>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ctrTitle"/>
          </p:nvPr>
        </p:nvSpPr>
        <p:spPr>
          <a:xfrm>
            <a:off x="786384" y="1572768"/>
            <a:ext cx="6583680" cy="1828800"/>
          </a:xfrm>
          <a:prstGeom prst="rect">
            <a:avLst/>
          </a:prstGeom>
          <a:noFill/>
          <a:ln>
            <a:noFill/>
          </a:ln>
        </p:spPr>
        <p:txBody>
          <a:bodyPr anchorCtr="0" anchor="b" bIns="45700" lIns="91425" spcFirstLastPara="1" rIns="91425" wrap="square" tIns="0">
            <a:noAutofit/>
          </a:bodyPr>
          <a:lstStyle/>
          <a:p>
            <a:pPr indent="0" lvl="0" marL="0" rtl="0" algn="l">
              <a:lnSpc>
                <a:spcPct val="128289"/>
              </a:lnSpc>
              <a:spcBef>
                <a:spcPts val="0"/>
              </a:spcBef>
              <a:spcAft>
                <a:spcPts val="0"/>
              </a:spcAft>
              <a:buClr>
                <a:schemeClr val="accent6"/>
              </a:buClr>
              <a:buSzPts val="3800"/>
              <a:buFont typeface="Arial Black"/>
              <a:buNone/>
            </a:pPr>
            <a:r>
              <a:rPr lang="en-US"/>
              <a:t>THANK YOU FOR YOUR ATTENTION!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9"/>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BACKGROUND</a:t>
            </a:r>
            <a:br>
              <a:rPr lang="en-US" sz="3200"/>
            </a:br>
            <a:r>
              <a:rPr lang="en-US" sz="3200"/>
              <a:t> </a:t>
            </a:r>
            <a:endParaRPr/>
          </a:p>
        </p:txBody>
      </p:sp>
      <p:sp>
        <p:nvSpPr>
          <p:cNvPr id="267" name="Google Shape;267;p29"/>
          <p:cNvSpPr txBox="1"/>
          <p:nvPr>
            <p:ph idx="1" type="body"/>
          </p:nvPr>
        </p:nvSpPr>
        <p:spPr>
          <a:xfrm>
            <a:off x="1447800" y="2168500"/>
            <a:ext cx="9347700" cy="3642300"/>
          </a:xfrm>
          <a:prstGeom prst="rect">
            <a:avLst/>
          </a:prstGeom>
          <a:noFill/>
          <a:ln>
            <a:noFill/>
          </a:ln>
        </p:spPr>
        <p:txBody>
          <a:bodyPr anchorCtr="0" anchor="t" bIns="45700" lIns="91425" spcFirstLastPara="1" rIns="91425" wrap="square" tIns="45700">
            <a:normAutofit/>
          </a:bodyPr>
          <a:lstStyle/>
          <a:p>
            <a:pPr indent="-361950" lvl="0" marL="285750" rtl="0" algn="l">
              <a:lnSpc>
                <a:spcPct val="115000"/>
              </a:lnSpc>
              <a:spcBef>
                <a:spcPts val="360"/>
              </a:spcBef>
              <a:spcAft>
                <a:spcPts val="0"/>
              </a:spcAft>
              <a:buClr>
                <a:schemeClr val="accent6"/>
              </a:buClr>
              <a:buSzPts val="2600"/>
              <a:buFont typeface="EB Garamond"/>
              <a:buChar char="●"/>
            </a:pPr>
            <a:r>
              <a:rPr lang="en-US" sz="2600"/>
              <a:t>Tobacco use is a much discussed topic in daily lives and in the world.</a:t>
            </a:r>
            <a:endParaRPr sz="2600"/>
          </a:p>
          <a:p>
            <a:pPr indent="-361950" lvl="0" marL="285750" rtl="0" algn="l">
              <a:lnSpc>
                <a:spcPct val="115000"/>
              </a:lnSpc>
              <a:spcBef>
                <a:spcPts val="360"/>
              </a:spcBef>
              <a:spcAft>
                <a:spcPts val="0"/>
              </a:spcAft>
              <a:buSzPts val="2600"/>
              <a:buChar char="●"/>
            </a:pPr>
            <a:r>
              <a:rPr lang="en-US" sz="2600"/>
              <a:t>Some countries have a lot of smokers, some do not, despite the similarity in the message in the packaging of tobacco, for example, “Smoking causes lung cancer.”</a:t>
            </a:r>
            <a:endParaRPr sz="2600"/>
          </a:p>
          <a:p>
            <a:pPr indent="-361950" lvl="0" marL="285750" rtl="0" algn="l">
              <a:lnSpc>
                <a:spcPct val="115000"/>
              </a:lnSpc>
              <a:spcBef>
                <a:spcPts val="360"/>
              </a:spcBef>
              <a:spcAft>
                <a:spcPts val="0"/>
              </a:spcAft>
              <a:buSzPts val="2600"/>
              <a:buChar char="●"/>
            </a:pPr>
            <a:r>
              <a:rPr lang="en-US" sz="2600"/>
              <a:t>Understanding the trend of the prevalence of tobacco use with consideration of other factors can be insightful to tobacco policies.</a:t>
            </a:r>
            <a:endParaRPr sz="2600"/>
          </a:p>
        </p:txBody>
      </p:sp>
      <p:sp>
        <p:nvSpPr>
          <p:cNvPr id="268" name="Google Shape;268;p29"/>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0"/>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RESEARCH QUESTIONS</a:t>
            </a:r>
            <a:br>
              <a:rPr lang="en-US" sz="3200"/>
            </a:br>
            <a:r>
              <a:rPr lang="en-US" sz="3200"/>
              <a:t> </a:t>
            </a:r>
            <a:endParaRPr/>
          </a:p>
        </p:txBody>
      </p:sp>
      <p:sp>
        <p:nvSpPr>
          <p:cNvPr id="274" name="Google Shape;274;p30"/>
          <p:cNvSpPr txBox="1"/>
          <p:nvPr>
            <p:ph idx="1" type="body"/>
          </p:nvPr>
        </p:nvSpPr>
        <p:spPr>
          <a:xfrm>
            <a:off x="1600200" y="2055200"/>
            <a:ext cx="8529000" cy="3549300"/>
          </a:xfrm>
          <a:prstGeom prst="rect">
            <a:avLst/>
          </a:prstGeom>
          <a:noFill/>
          <a:ln>
            <a:noFill/>
          </a:ln>
        </p:spPr>
        <p:txBody>
          <a:bodyPr anchorCtr="0" anchor="t" bIns="45700" lIns="91425" spcFirstLastPara="1" rIns="91425" wrap="square" tIns="45700">
            <a:normAutofit fontScale="85000"/>
          </a:bodyPr>
          <a:lstStyle/>
          <a:p>
            <a:pPr indent="0" lvl="0" marL="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What is the relationship between a country's GDP per capita and its tobacco use prevalence, and how has this relationship evolved over time?</a:t>
            </a:r>
            <a:endParaRPr sz="2600"/>
          </a:p>
          <a:p>
            <a:pPr indent="0" lvl="0" marL="45720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What is the relationship between a country’s alcohol use and tobacco use prevalence, and how has this relationship evolved over time?</a:t>
            </a:r>
            <a:endParaRPr sz="2600"/>
          </a:p>
          <a:p>
            <a:pPr indent="0" lvl="0" marL="457200" rtl="0" algn="l">
              <a:lnSpc>
                <a:spcPct val="115000"/>
              </a:lnSpc>
              <a:spcBef>
                <a:spcPts val="0"/>
              </a:spcBef>
              <a:spcAft>
                <a:spcPts val="0"/>
              </a:spcAft>
              <a:buNone/>
            </a:pPr>
            <a:r>
              <a:t/>
            </a:r>
            <a:endParaRPr sz="2600"/>
          </a:p>
          <a:p>
            <a:pPr indent="-368935" lvl="0" marL="457200" rtl="0" algn="l">
              <a:lnSpc>
                <a:spcPct val="115000"/>
              </a:lnSpc>
              <a:spcBef>
                <a:spcPts val="0"/>
              </a:spcBef>
              <a:spcAft>
                <a:spcPts val="0"/>
              </a:spcAft>
              <a:buSzPct val="100000"/>
              <a:buFont typeface="EB Garamond"/>
              <a:buAutoNum type="arabicPeriod"/>
            </a:pPr>
            <a:r>
              <a:rPr lang="en-US" sz="2600"/>
              <a:t>Are there gender-based differences in tobacco use, and if so, how have these differences evolved in over time?</a:t>
            </a:r>
            <a:endParaRPr sz="2600"/>
          </a:p>
        </p:txBody>
      </p:sp>
      <p:sp>
        <p:nvSpPr>
          <p:cNvPr id="275" name="Google Shape;275;p30"/>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854042" y="2414015"/>
            <a:ext cx="10483917" cy="45719"/>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6"/>
              </a:buClr>
              <a:buSzPts val="3200"/>
              <a:buFont typeface="Arial Black"/>
              <a:buNone/>
            </a:pPr>
            <a:r>
              <a:rPr lang="en-US" sz="3200"/>
              <a:t>HYPOTHESES</a:t>
            </a:r>
            <a:br>
              <a:rPr lang="en-US" sz="3200"/>
            </a:br>
            <a:r>
              <a:rPr lang="en-US" sz="3200"/>
              <a:t> </a:t>
            </a:r>
            <a:endParaRPr/>
          </a:p>
        </p:txBody>
      </p:sp>
      <p:sp>
        <p:nvSpPr>
          <p:cNvPr id="281" name="Google Shape;281;p31"/>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2" name="Google Shape;282;p31"/>
          <p:cNvSpPr txBox="1"/>
          <p:nvPr>
            <p:ph idx="1" type="body"/>
          </p:nvPr>
        </p:nvSpPr>
        <p:spPr>
          <a:xfrm>
            <a:off x="1600200" y="2095500"/>
            <a:ext cx="8529000" cy="3549300"/>
          </a:xfrm>
          <a:prstGeom prst="rect">
            <a:avLst/>
          </a:prstGeom>
          <a:noFill/>
          <a:ln>
            <a:noFill/>
          </a:ln>
        </p:spPr>
        <p:txBody>
          <a:bodyPr anchorCtr="0" anchor="t" bIns="45700" lIns="91425" spcFirstLastPara="1" rIns="91425" wrap="square" tIns="45700">
            <a:normAutofit fontScale="85000" lnSpcReduction="10000"/>
          </a:bodyPr>
          <a:lstStyle/>
          <a:p>
            <a:pPr indent="0" lvl="0" marL="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Economically advantaged countries have higher prevalence of tobacco use, while economically disadvantaged countries have lower prevalence. </a:t>
            </a:r>
            <a:endParaRPr sz="2500"/>
          </a:p>
          <a:p>
            <a:pPr indent="0" lvl="0" marL="45720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Countries with higher prevalence of alcohol use also have higher prevalence of tobacco use.</a:t>
            </a:r>
            <a:endParaRPr sz="2500"/>
          </a:p>
          <a:p>
            <a:pPr indent="0" lvl="0" marL="457200" rtl="0" algn="l">
              <a:lnSpc>
                <a:spcPct val="115000"/>
              </a:lnSpc>
              <a:spcBef>
                <a:spcPts val="0"/>
              </a:spcBef>
              <a:spcAft>
                <a:spcPts val="0"/>
              </a:spcAft>
              <a:buNone/>
            </a:pPr>
            <a:r>
              <a:t/>
            </a:r>
            <a:endParaRPr sz="2500"/>
          </a:p>
          <a:p>
            <a:pPr indent="-363537" lvl="0" marL="457200" rtl="0" algn="l">
              <a:lnSpc>
                <a:spcPct val="115000"/>
              </a:lnSpc>
              <a:spcBef>
                <a:spcPts val="0"/>
              </a:spcBef>
              <a:spcAft>
                <a:spcPts val="0"/>
              </a:spcAft>
              <a:buSzPct val="100000"/>
              <a:buFont typeface="EB Garamond"/>
              <a:buAutoNum type="arabicPeriod"/>
            </a:pPr>
            <a:r>
              <a:rPr lang="en-US" sz="2500"/>
              <a:t>Economically advantaged countries</a:t>
            </a:r>
            <a:r>
              <a:rPr lang="en-US" sz="2500"/>
              <a:t> has more equal consumption between male and female tobacco use, and the opposite goes for economically disadvantaged countries.</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2"/>
          <p:cNvSpPr txBox="1"/>
          <p:nvPr>
            <p:ph idx="12" type="sldNum"/>
          </p:nvPr>
        </p:nvSpPr>
        <p:spPr>
          <a:xfrm>
            <a:off x="10438475" y="457199"/>
            <a:ext cx="987552" cy="244503"/>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8" name="Google Shape;288;p32"/>
          <p:cNvSpPr txBox="1"/>
          <p:nvPr>
            <p:ph idx="4294967295" type="title"/>
          </p:nvPr>
        </p:nvSpPr>
        <p:spPr>
          <a:xfrm>
            <a:off x="2712741" y="349834"/>
            <a:ext cx="67665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UNDERSTANDING DATA</a:t>
            </a:r>
            <a:endParaRPr/>
          </a:p>
        </p:txBody>
      </p:sp>
      <p:pic>
        <p:nvPicPr>
          <p:cNvPr id="289" name="Google Shape;289;p32"/>
          <p:cNvPicPr preferRelativeResize="0"/>
          <p:nvPr/>
        </p:nvPicPr>
        <p:blipFill>
          <a:blip r:embed="rId3">
            <a:alphaModFix/>
          </a:blip>
          <a:stretch>
            <a:fillRect/>
          </a:stretch>
        </p:blipFill>
        <p:spPr>
          <a:xfrm>
            <a:off x="3953601" y="1568569"/>
            <a:ext cx="3084273" cy="691390"/>
          </a:xfrm>
          <a:prstGeom prst="rect">
            <a:avLst/>
          </a:prstGeom>
          <a:noFill/>
          <a:ln>
            <a:noFill/>
          </a:ln>
        </p:spPr>
      </p:pic>
      <p:pic>
        <p:nvPicPr>
          <p:cNvPr id="290" name="Google Shape;290;p32"/>
          <p:cNvPicPr preferRelativeResize="0"/>
          <p:nvPr/>
        </p:nvPicPr>
        <p:blipFill>
          <a:blip r:embed="rId4">
            <a:alphaModFix/>
          </a:blip>
          <a:stretch>
            <a:fillRect/>
          </a:stretch>
        </p:blipFill>
        <p:spPr>
          <a:xfrm>
            <a:off x="3581037" y="2400303"/>
            <a:ext cx="3456842" cy="691390"/>
          </a:xfrm>
          <a:prstGeom prst="rect">
            <a:avLst/>
          </a:prstGeom>
          <a:noFill/>
          <a:ln>
            <a:noFill/>
          </a:ln>
        </p:spPr>
      </p:pic>
      <p:pic>
        <p:nvPicPr>
          <p:cNvPr id="291" name="Google Shape;291;p32"/>
          <p:cNvPicPr preferRelativeResize="0"/>
          <p:nvPr/>
        </p:nvPicPr>
        <p:blipFill>
          <a:blip r:embed="rId5">
            <a:alphaModFix/>
          </a:blip>
          <a:stretch>
            <a:fillRect/>
          </a:stretch>
        </p:blipFill>
        <p:spPr>
          <a:xfrm>
            <a:off x="7221000" y="1462099"/>
            <a:ext cx="4391752" cy="1278088"/>
          </a:xfrm>
          <a:prstGeom prst="rect">
            <a:avLst/>
          </a:prstGeom>
          <a:noFill/>
          <a:ln>
            <a:noFill/>
          </a:ln>
        </p:spPr>
      </p:pic>
      <p:sp>
        <p:nvSpPr>
          <p:cNvPr id="292" name="Google Shape;292;p32"/>
          <p:cNvSpPr txBox="1"/>
          <p:nvPr/>
        </p:nvSpPr>
        <p:spPr>
          <a:xfrm>
            <a:off x="5043471" y="1376994"/>
            <a:ext cx="1994402" cy="22730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000">
                <a:solidFill>
                  <a:schemeClr val="dk2"/>
                </a:solidFill>
                <a:latin typeface="EB Garamond"/>
                <a:ea typeface="EB Garamond"/>
                <a:cs typeface="EB Garamond"/>
                <a:sym typeface="EB Garamond"/>
              </a:rPr>
              <a:t>State necessary data indicators</a:t>
            </a:r>
            <a:endParaRPr b="1" i="1" sz="1000">
              <a:solidFill>
                <a:schemeClr val="dk2"/>
              </a:solidFill>
              <a:latin typeface="EB Garamond"/>
              <a:ea typeface="EB Garamond"/>
              <a:cs typeface="EB Garamond"/>
              <a:sym typeface="EB Garamond"/>
            </a:endParaRPr>
          </a:p>
        </p:txBody>
      </p:sp>
      <p:pic>
        <p:nvPicPr>
          <p:cNvPr id="293" name="Google Shape;293;p32"/>
          <p:cNvPicPr preferRelativeResize="0"/>
          <p:nvPr/>
        </p:nvPicPr>
        <p:blipFill>
          <a:blip r:embed="rId6">
            <a:alphaModFix/>
          </a:blip>
          <a:stretch>
            <a:fillRect/>
          </a:stretch>
        </p:blipFill>
        <p:spPr>
          <a:xfrm>
            <a:off x="834297" y="1595407"/>
            <a:ext cx="2343129" cy="1318022"/>
          </a:xfrm>
          <a:prstGeom prst="rect">
            <a:avLst/>
          </a:prstGeom>
          <a:noFill/>
          <a:ln>
            <a:noFill/>
          </a:ln>
        </p:spPr>
      </p:pic>
      <p:sp>
        <p:nvSpPr>
          <p:cNvPr id="294" name="Google Shape;294;p32"/>
          <p:cNvSpPr txBox="1"/>
          <p:nvPr/>
        </p:nvSpPr>
        <p:spPr>
          <a:xfrm>
            <a:off x="1897480" y="1449449"/>
            <a:ext cx="1506597" cy="22730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US" sz="1000">
                <a:solidFill>
                  <a:schemeClr val="dk2"/>
                </a:solidFill>
                <a:latin typeface="EB Garamond"/>
                <a:ea typeface="EB Garamond"/>
                <a:cs typeface="EB Garamond"/>
                <a:sym typeface="EB Garamond"/>
              </a:rPr>
              <a:t>Import libraries</a:t>
            </a:r>
            <a:endParaRPr b="1" i="1" sz="1000">
              <a:solidFill>
                <a:schemeClr val="dk2"/>
              </a:solidFill>
              <a:latin typeface="EB Garamond"/>
              <a:ea typeface="EB Garamond"/>
              <a:cs typeface="EB Garamond"/>
              <a:sym typeface="EB Garamond"/>
            </a:endParaRPr>
          </a:p>
        </p:txBody>
      </p:sp>
      <p:pic>
        <p:nvPicPr>
          <p:cNvPr id="295" name="Google Shape;295;p32"/>
          <p:cNvPicPr preferRelativeResize="0"/>
          <p:nvPr/>
        </p:nvPicPr>
        <p:blipFill>
          <a:blip r:embed="rId7">
            <a:alphaModFix/>
          </a:blip>
          <a:stretch>
            <a:fillRect/>
          </a:stretch>
        </p:blipFill>
        <p:spPr>
          <a:xfrm>
            <a:off x="6332100" y="3239411"/>
            <a:ext cx="4297810" cy="2252540"/>
          </a:xfrm>
          <a:prstGeom prst="rect">
            <a:avLst/>
          </a:prstGeom>
          <a:noFill/>
          <a:ln>
            <a:noFill/>
          </a:ln>
        </p:spPr>
      </p:pic>
      <p:pic>
        <p:nvPicPr>
          <p:cNvPr id="296" name="Google Shape;296;p32"/>
          <p:cNvPicPr preferRelativeResize="0"/>
          <p:nvPr/>
        </p:nvPicPr>
        <p:blipFill>
          <a:blip r:embed="rId8">
            <a:alphaModFix/>
          </a:blip>
          <a:stretch>
            <a:fillRect/>
          </a:stretch>
        </p:blipFill>
        <p:spPr>
          <a:xfrm>
            <a:off x="5319699" y="5824717"/>
            <a:ext cx="4159561" cy="465262"/>
          </a:xfrm>
          <a:prstGeom prst="rect">
            <a:avLst/>
          </a:prstGeom>
          <a:noFill/>
          <a:ln>
            <a:noFill/>
          </a:ln>
        </p:spPr>
      </p:pic>
      <p:pic>
        <p:nvPicPr>
          <p:cNvPr id="297" name="Google Shape;297;p32"/>
          <p:cNvPicPr preferRelativeResize="0"/>
          <p:nvPr/>
        </p:nvPicPr>
        <p:blipFill>
          <a:blip r:embed="rId9">
            <a:alphaModFix/>
          </a:blip>
          <a:stretch>
            <a:fillRect/>
          </a:stretch>
        </p:blipFill>
        <p:spPr>
          <a:xfrm>
            <a:off x="1848762" y="3462818"/>
            <a:ext cx="3084276" cy="2743932"/>
          </a:xfrm>
          <a:prstGeom prst="rect">
            <a:avLst/>
          </a:prstGeom>
          <a:noFill/>
          <a:ln>
            <a:noFill/>
          </a:ln>
        </p:spPr>
      </p:pic>
      <p:sp>
        <p:nvSpPr>
          <p:cNvPr id="298" name="Google Shape;298;p32"/>
          <p:cNvSpPr txBox="1"/>
          <p:nvPr/>
        </p:nvSpPr>
        <p:spPr>
          <a:xfrm>
            <a:off x="8962849" y="3021775"/>
            <a:ext cx="1584000" cy="219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Filter years of interest</a:t>
            </a:r>
            <a:endParaRPr b="1" i="1" sz="1000">
              <a:solidFill>
                <a:schemeClr val="dk2"/>
              </a:solidFill>
              <a:latin typeface="EB Garamond"/>
              <a:ea typeface="EB Garamond"/>
              <a:cs typeface="EB Garamond"/>
              <a:sym typeface="EB Garamond"/>
            </a:endParaRPr>
          </a:p>
        </p:txBody>
      </p:sp>
      <p:sp>
        <p:nvSpPr>
          <p:cNvPr id="299" name="Google Shape;299;p32"/>
          <p:cNvSpPr txBox="1"/>
          <p:nvPr/>
        </p:nvSpPr>
        <p:spPr>
          <a:xfrm>
            <a:off x="6506789" y="5639649"/>
            <a:ext cx="2911800" cy="2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Change country code format to ISO 3 - Alpha 3</a:t>
            </a:r>
            <a:endParaRPr b="1" i="1" sz="1000">
              <a:solidFill>
                <a:schemeClr val="dk2"/>
              </a:solidFill>
              <a:latin typeface="EB Garamond"/>
              <a:ea typeface="EB Garamond"/>
              <a:cs typeface="EB Garamond"/>
              <a:sym typeface="EB Garamond"/>
            </a:endParaRPr>
          </a:p>
        </p:txBody>
      </p:sp>
      <p:sp>
        <p:nvSpPr>
          <p:cNvPr id="300" name="Google Shape;300;p32"/>
          <p:cNvSpPr txBox="1"/>
          <p:nvPr/>
        </p:nvSpPr>
        <p:spPr>
          <a:xfrm>
            <a:off x="2532807" y="3232056"/>
            <a:ext cx="2342400" cy="228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Assigning countries to their codes</a:t>
            </a:r>
            <a:endParaRPr b="1" i="1" sz="1000">
              <a:solidFill>
                <a:schemeClr val="dk2"/>
              </a:solidFill>
              <a:latin typeface="EB Garamond"/>
              <a:ea typeface="EB Garamond"/>
              <a:cs typeface="EB Garamond"/>
              <a:sym typeface="EB Garamond"/>
            </a:endParaRPr>
          </a:p>
        </p:txBody>
      </p:sp>
      <p:cxnSp>
        <p:nvCxnSpPr>
          <p:cNvPr id="301" name="Google Shape;301;p32"/>
          <p:cNvCxnSpPr>
            <a:stCxn id="293" idx="3"/>
            <a:endCxn id="289" idx="1"/>
          </p:cNvCxnSpPr>
          <p:nvPr/>
        </p:nvCxnSpPr>
        <p:spPr>
          <a:xfrm flipH="1" rot="10800000">
            <a:off x="3177426" y="1914218"/>
            <a:ext cx="776100" cy="340200"/>
          </a:xfrm>
          <a:prstGeom prst="straightConnector1">
            <a:avLst/>
          </a:prstGeom>
          <a:noFill/>
          <a:ln cap="flat" cmpd="sng" w="19050">
            <a:solidFill>
              <a:schemeClr val="accent6"/>
            </a:solidFill>
            <a:prstDash val="solid"/>
            <a:round/>
            <a:headEnd len="med" w="med" type="none"/>
            <a:tailEnd len="med" w="med" type="triangle"/>
          </a:ln>
        </p:spPr>
      </p:cxnSp>
      <p:cxnSp>
        <p:nvCxnSpPr>
          <p:cNvPr id="302" name="Google Shape;302;p32"/>
          <p:cNvCxnSpPr>
            <a:stCxn id="292" idx="3"/>
            <a:endCxn id="291" idx="1"/>
          </p:cNvCxnSpPr>
          <p:nvPr/>
        </p:nvCxnSpPr>
        <p:spPr>
          <a:xfrm>
            <a:off x="7037873" y="1490649"/>
            <a:ext cx="183000" cy="610500"/>
          </a:xfrm>
          <a:prstGeom prst="straightConnector1">
            <a:avLst/>
          </a:prstGeom>
          <a:noFill/>
          <a:ln cap="flat" cmpd="sng" w="19050">
            <a:solidFill>
              <a:schemeClr val="dk2"/>
            </a:solidFill>
            <a:prstDash val="solid"/>
            <a:round/>
            <a:headEnd len="med" w="med" type="none"/>
            <a:tailEnd len="med" w="med" type="triangle"/>
          </a:ln>
        </p:spPr>
      </p:cxnSp>
      <p:cxnSp>
        <p:nvCxnSpPr>
          <p:cNvPr id="303" name="Google Shape;303;p32"/>
          <p:cNvCxnSpPr>
            <a:stCxn id="291" idx="2"/>
            <a:endCxn id="295" idx="0"/>
          </p:cNvCxnSpPr>
          <p:nvPr/>
        </p:nvCxnSpPr>
        <p:spPr>
          <a:xfrm flipH="1">
            <a:off x="8480876" y="2740187"/>
            <a:ext cx="936000" cy="499200"/>
          </a:xfrm>
          <a:prstGeom prst="straightConnector1">
            <a:avLst/>
          </a:prstGeom>
          <a:noFill/>
          <a:ln cap="flat" cmpd="sng" w="19050">
            <a:solidFill>
              <a:schemeClr val="dk2"/>
            </a:solidFill>
            <a:prstDash val="solid"/>
            <a:round/>
            <a:headEnd len="med" w="med" type="none"/>
            <a:tailEnd len="med" w="med" type="triangle"/>
          </a:ln>
        </p:spPr>
      </p:cxnSp>
      <p:cxnSp>
        <p:nvCxnSpPr>
          <p:cNvPr id="304" name="Google Shape;304;p32"/>
          <p:cNvCxnSpPr>
            <a:stCxn id="295" idx="1"/>
            <a:endCxn id="299" idx="1"/>
          </p:cNvCxnSpPr>
          <p:nvPr/>
        </p:nvCxnSpPr>
        <p:spPr>
          <a:xfrm>
            <a:off x="6332100" y="4365681"/>
            <a:ext cx="174600" cy="1380300"/>
          </a:xfrm>
          <a:prstGeom prst="straightConnector1">
            <a:avLst/>
          </a:prstGeom>
          <a:noFill/>
          <a:ln cap="flat" cmpd="sng" w="19050">
            <a:solidFill>
              <a:schemeClr val="dk2"/>
            </a:solidFill>
            <a:prstDash val="solid"/>
            <a:round/>
            <a:headEnd len="med" w="med" type="none"/>
            <a:tailEnd len="med" w="med" type="triangle"/>
          </a:ln>
        </p:spPr>
      </p:cxnSp>
      <p:cxnSp>
        <p:nvCxnSpPr>
          <p:cNvPr id="305" name="Google Shape;305;p32"/>
          <p:cNvCxnSpPr>
            <a:stCxn id="296" idx="1"/>
            <a:endCxn id="297" idx="3"/>
          </p:cNvCxnSpPr>
          <p:nvPr/>
        </p:nvCxnSpPr>
        <p:spPr>
          <a:xfrm rot="10800000">
            <a:off x="4932999" y="4834848"/>
            <a:ext cx="386700" cy="12225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3"/>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1" name="Google Shape;311;p33"/>
          <p:cNvSpPr txBox="1"/>
          <p:nvPr>
            <p:ph idx="4294967295" type="title"/>
          </p:nvPr>
        </p:nvSpPr>
        <p:spPr>
          <a:xfrm>
            <a:off x="2712741" y="349834"/>
            <a:ext cx="67665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UNDERSTANDING DATA</a:t>
            </a:r>
            <a:endParaRPr/>
          </a:p>
        </p:txBody>
      </p:sp>
      <p:pic>
        <p:nvPicPr>
          <p:cNvPr id="312" name="Google Shape;312;p33"/>
          <p:cNvPicPr preferRelativeResize="0"/>
          <p:nvPr/>
        </p:nvPicPr>
        <p:blipFill rotWithShape="1">
          <a:blip r:embed="rId3">
            <a:alphaModFix/>
          </a:blip>
          <a:srcRect b="74606" l="0" r="38920" t="0"/>
          <a:stretch/>
        </p:blipFill>
        <p:spPr>
          <a:xfrm>
            <a:off x="581794" y="1524004"/>
            <a:ext cx="3995243" cy="916467"/>
          </a:xfrm>
          <a:prstGeom prst="rect">
            <a:avLst/>
          </a:prstGeom>
          <a:noFill/>
          <a:ln>
            <a:noFill/>
          </a:ln>
        </p:spPr>
      </p:pic>
      <p:pic>
        <p:nvPicPr>
          <p:cNvPr id="313" name="Google Shape;313;p33"/>
          <p:cNvPicPr preferRelativeResize="0"/>
          <p:nvPr/>
        </p:nvPicPr>
        <p:blipFill>
          <a:blip r:embed="rId4">
            <a:alphaModFix/>
          </a:blip>
          <a:stretch>
            <a:fillRect/>
          </a:stretch>
        </p:blipFill>
        <p:spPr>
          <a:xfrm>
            <a:off x="581799" y="3051638"/>
            <a:ext cx="5068964" cy="2591411"/>
          </a:xfrm>
          <a:prstGeom prst="rect">
            <a:avLst/>
          </a:prstGeom>
          <a:noFill/>
          <a:ln>
            <a:noFill/>
          </a:ln>
        </p:spPr>
      </p:pic>
      <p:sp>
        <p:nvSpPr>
          <p:cNvPr id="314" name="Google Shape;314;p33"/>
          <p:cNvSpPr txBox="1"/>
          <p:nvPr/>
        </p:nvSpPr>
        <p:spPr>
          <a:xfrm>
            <a:off x="4577038" y="1783686"/>
            <a:ext cx="2259936" cy="39710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Create a new column for income levels based on GDP per capita </a:t>
            </a:r>
            <a:endParaRPr b="1" i="1" sz="1000">
              <a:solidFill>
                <a:schemeClr val="dk2"/>
              </a:solidFill>
              <a:latin typeface="EB Garamond"/>
              <a:ea typeface="EB Garamond"/>
              <a:cs typeface="EB Garamond"/>
              <a:sym typeface="EB Garamond"/>
            </a:endParaRPr>
          </a:p>
        </p:txBody>
      </p:sp>
      <p:sp>
        <p:nvSpPr>
          <p:cNvPr id="315" name="Google Shape;315;p33"/>
          <p:cNvSpPr txBox="1"/>
          <p:nvPr/>
        </p:nvSpPr>
        <p:spPr>
          <a:xfrm>
            <a:off x="581800" y="2879375"/>
            <a:ext cx="2865900" cy="22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Reorder the whole dataframe columns</a:t>
            </a:r>
            <a:endParaRPr b="1" i="1" sz="1000">
              <a:solidFill>
                <a:schemeClr val="dk2"/>
              </a:solidFill>
              <a:latin typeface="EB Garamond"/>
              <a:ea typeface="EB Garamond"/>
              <a:cs typeface="EB Garamond"/>
              <a:sym typeface="EB Garamond"/>
            </a:endParaRPr>
          </a:p>
        </p:txBody>
      </p:sp>
      <p:pic>
        <p:nvPicPr>
          <p:cNvPr id="316" name="Google Shape;316;p33"/>
          <p:cNvPicPr preferRelativeResize="0"/>
          <p:nvPr/>
        </p:nvPicPr>
        <p:blipFill>
          <a:blip r:embed="rId5">
            <a:alphaModFix/>
          </a:blip>
          <a:stretch>
            <a:fillRect/>
          </a:stretch>
        </p:blipFill>
        <p:spPr>
          <a:xfrm>
            <a:off x="5945750" y="3587266"/>
            <a:ext cx="5710700" cy="2497184"/>
          </a:xfrm>
          <a:prstGeom prst="rect">
            <a:avLst/>
          </a:prstGeom>
          <a:noFill/>
          <a:ln>
            <a:noFill/>
          </a:ln>
        </p:spPr>
      </p:pic>
      <p:pic>
        <p:nvPicPr>
          <p:cNvPr id="317" name="Google Shape;317;p33"/>
          <p:cNvPicPr preferRelativeResize="0"/>
          <p:nvPr/>
        </p:nvPicPr>
        <p:blipFill>
          <a:blip r:embed="rId6">
            <a:alphaModFix/>
          </a:blip>
          <a:stretch>
            <a:fillRect/>
          </a:stretch>
        </p:blipFill>
        <p:spPr>
          <a:xfrm>
            <a:off x="7497401" y="1351550"/>
            <a:ext cx="3060784" cy="1932525"/>
          </a:xfrm>
          <a:prstGeom prst="rect">
            <a:avLst/>
          </a:prstGeom>
          <a:noFill/>
          <a:ln>
            <a:noFill/>
          </a:ln>
        </p:spPr>
      </p:pic>
      <p:pic>
        <p:nvPicPr>
          <p:cNvPr id="318" name="Google Shape;318;p33"/>
          <p:cNvPicPr preferRelativeResize="0"/>
          <p:nvPr/>
        </p:nvPicPr>
        <p:blipFill rotWithShape="1">
          <a:blip r:embed="rId7">
            <a:alphaModFix/>
          </a:blip>
          <a:srcRect b="87652" l="0" r="44090" t="0"/>
          <a:stretch/>
        </p:blipFill>
        <p:spPr>
          <a:xfrm>
            <a:off x="1698680" y="5955098"/>
            <a:ext cx="4012810" cy="358203"/>
          </a:xfrm>
          <a:prstGeom prst="rect">
            <a:avLst/>
          </a:prstGeom>
          <a:noFill/>
          <a:ln>
            <a:noFill/>
          </a:ln>
        </p:spPr>
      </p:pic>
      <p:sp>
        <p:nvSpPr>
          <p:cNvPr id="319" name="Google Shape;319;p33"/>
          <p:cNvSpPr txBox="1"/>
          <p:nvPr/>
        </p:nvSpPr>
        <p:spPr>
          <a:xfrm>
            <a:off x="7851803" y="3390900"/>
            <a:ext cx="3766800" cy="2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Put non-country values into a different dataframe</a:t>
            </a:r>
            <a:endParaRPr b="1" i="1" sz="1000">
              <a:solidFill>
                <a:schemeClr val="dk2"/>
              </a:solidFill>
              <a:latin typeface="EB Garamond"/>
              <a:ea typeface="EB Garamond"/>
              <a:cs typeface="EB Garamond"/>
              <a:sym typeface="EB Garamond"/>
            </a:endParaRPr>
          </a:p>
        </p:txBody>
      </p:sp>
      <p:sp>
        <p:nvSpPr>
          <p:cNvPr id="320" name="Google Shape;320;p33"/>
          <p:cNvSpPr txBox="1"/>
          <p:nvPr/>
        </p:nvSpPr>
        <p:spPr>
          <a:xfrm>
            <a:off x="1697912" y="5769900"/>
            <a:ext cx="2865900" cy="25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US" sz="1000">
                <a:solidFill>
                  <a:schemeClr val="dk2"/>
                </a:solidFill>
                <a:latin typeface="EB Garamond"/>
                <a:ea typeface="EB Garamond"/>
                <a:cs typeface="EB Garamond"/>
                <a:sym typeface="EB Garamond"/>
              </a:rPr>
              <a:t>Drop them from the original dataframe</a:t>
            </a:r>
            <a:endParaRPr b="1" i="1" sz="1000">
              <a:solidFill>
                <a:schemeClr val="dk2"/>
              </a:solidFill>
              <a:latin typeface="EB Garamond"/>
              <a:ea typeface="EB Garamond"/>
              <a:cs typeface="EB Garamond"/>
              <a:sym typeface="EB Garamond"/>
            </a:endParaRPr>
          </a:p>
        </p:txBody>
      </p:sp>
      <p:sp>
        <p:nvSpPr>
          <p:cNvPr id="321" name="Google Shape;321;p33"/>
          <p:cNvSpPr txBox="1"/>
          <p:nvPr/>
        </p:nvSpPr>
        <p:spPr>
          <a:xfrm>
            <a:off x="8883650" y="1168967"/>
            <a:ext cx="1703100" cy="235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i="1" lang="en-US" sz="1000">
                <a:solidFill>
                  <a:schemeClr val="dk2"/>
                </a:solidFill>
                <a:latin typeface="EB Garamond"/>
                <a:ea typeface="EB Garamond"/>
                <a:cs typeface="EB Garamond"/>
                <a:sym typeface="EB Garamond"/>
              </a:rPr>
              <a:t>Show non-country values</a:t>
            </a:r>
            <a:endParaRPr b="1" i="1" sz="1000">
              <a:solidFill>
                <a:schemeClr val="dk2"/>
              </a:solidFill>
              <a:latin typeface="EB Garamond"/>
              <a:ea typeface="EB Garamond"/>
              <a:cs typeface="EB Garamond"/>
              <a:sym typeface="EB Garamond"/>
            </a:endParaRPr>
          </a:p>
        </p:txBody>
      </p:sp>
      <p:cxnSp>
        <p:nvCxnSpPr>
          <p:cNvPr id="322" name="Google Shape;322;p33"/>
          <p:cNvCxnSpPr/>
          <p:nvPr/>
        </p:nvCxnSpPr>
        <p:spPr>
          <a:xfrm>
            <a:off x="4550801" y="2262012"/>
            <a:ext cx="2963400" cy="436800"/>
          </a:xfrm>
          <a:prstGeom prst="straightConnector1">
            <a:avLst/>
          </a:prstGeom>
          <a:noFill/>
          <a:ln cap="flat" cmpd="sng" w="19050">
            <a:solidFill>
              <a:schemeClr val="dk2"/>
            </a:solidFill>
            <a:prstDash val="solid"/>
            <a:round/>
            <a:headEnd len="med" w="med" type="none"/>
            <a:tailEnd len="med" w="med" type="triangle"/>
          </a:ln>
        </p:spPr>
      </p:cxnSp>
      <p:cxnSp>
        <p:nvCxnSpPr>
          <p:cNvPr id="323" name="Google Shape;323;p33"/>
          <p:cNvCxnSpPr/>
          <p:nvPr/>
        </p:nvCxnSpPr>
        <p:spPr>
          <a:xfrm flipH="1">
            <a:off x="8096025" y="3241150"/>
            <a:ext cx="304500" cy="529200"/>
          </a:xfrm>
          <a:prstGeom prst="straightConnector1">
            <a:avLst/>
          </a:prstGeom>
          <a:noFill/>
          <a:ln cap="flat" cmpd="sng" w="19050">
            <a:solidFill>
              <a:schemeClr val="dk2"/>
            </a:solidFill>
            <a:prstDash val="solid"/>
            <a:round/>
            <a:headEnd len="med" w="med" type="none"/>
            <a:tailEnd len="med" w="med" type="triangle"/>
          </a:ln>
        </p:spPr>
      </p:cxnSp>
      <p:cxnSp>
        <p:nvCxnSpPr>
          <p:cNvPr id="324" name="Google Shape;324;p33"/>
          <p:cNvCxnSpPr/>
          <p:nvPr/>
        </p:nvCxnSpPr>
        <p:spPr>
          <a:xfrm flipH="1">
            <a:off x="5463750" y="6003250"/>
            <a:ext cx="2519700" cy="280500"/>
          </a:xfrm>
          <a:prstGeom prst="straightConnector1">
            <a:avLst/>
          </a:prstGeom>
          <a:noFill/>
          <a:ln cap="flat" cmpd="sng" w="19050">
            <a:solidFill>
              <a:schemeClr val="dk2"/>
            </a:solidFill>
            <a:prstDash val="solid"/>
            <a:round/>
            <a:headEnd len="med" w="med" type="none"/>
            <a:tailEnd len="med" w="med" type="triangle"/>
          </a:ln>
        </p:spPr>
      </p:cxnSp>
      <p:cxnSp>
        <p:nvCxnSpPr>
          <p:cNvPr id="325" name="Google Shape;325;p33"/>
          <p:cNvCxnSpPr/>
          <p:nvPr/>
        </p:nvCxnSpPr>
        <p:spPr>
          <a:xfrm rot="10800000">
            <a:off x="714375" y="5569350"/>
            <a:ext cx="1084800" cy="62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4"/>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31" name="Google Shape;331;p34"/>
          <p:cNvPicPr preferRelativeResize="0"/>
          <p:nvPr/>
        </p:nvPicPr>
        <p:blipFill rotWithShape="1">
          <a:blip r:embed="rId3">
            <a:alphaModFix/>
          </a:blip>
          <a:srcRect b="0" l="3086" r="3367" t="0"/>
          <a:stretch/>
        </p:blipFill>
        <p:spPr>
          <a:xfrm>
            <a:off x="7333325" y="1685638"/>
            <a:ext cx="4537248" cy="1873825"/>
          </a:xfrm>
          <a:prstGeom prst="rect">
            <a:avLst/>
          </a:prstGeom>
          <a:noFill/>
          <a:ln>
            <a:noFill/>
          </a:ln>
        </p:spPr>
      </p:pic>
      <p:pic>
        <p:nvPicPr>
          <p:cNvPr id="332" name="Google Shape;332;p34"/>
          <p:cNvPicPr preferRelativeResize="0"/>
          <p:nvPr/>
        </p:nvPicPr>
        <p:blipFill>
          <a:blip r:embed="rId4">
            <a:alphaModFix/>
          </a:blip>
          <a:stretch>
            <a:fillRect/>
          </a:stretch>
        </p:blipFill>
        <p:spPr>
          <a:xfrm>
            <a:off x="398875" y="1443925"/>
            <a:ext cx="6766501" cy="4579727"/>
          </a:xfrm>
          <a:prstGeom prst="rect">
            <a:avLst/>
          </a:prstGeom>
          <a:noFill/>
          <a:ln>
            <a:noFill/>
          </a:ln>
        </p:spPr>
      </p:pic>
      <p:sp>
        <p:nvSpPr>
          <p:cNvPr id="333" name="Google Shape;333;p34"/>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sp>
        <p:nvSpPr>
          <p:cNvPr id="334" name="Google Shape;334;p34"/>
          <p:cNvSpPr txBox="1"/>
          <p:nvPr>
            <p:ph idx="4294967295" type="body"/>
          </p:nvPr>
        </p:nvSpPr>
        <p:spPr>
          <a:xfrm>
            <a:off x="7370700" y="3778475"/>
            <a:ext cx="4462500" cy="1873800"/>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115000"/>
              </a:lnSpc>
              <a:spcBef>
                <a:spcPts val="0"/>
              </a:spcBef>
              <a:spcAft>
                <a:spcPts val="0"/>
              </a:spcAft>
              <a:buNone/>
            </a:pPr>
            <a:r>
              <a:rPr b="1" lang="en-US" sz="1715"/>
              <a:t>Interpretation:</a:t>
            </a:r>
            <a:endParaRPr b="1" sz="1715"/>
          </a:p>
          <a:p>
            <a:pPr indent="-329334" lvl="0" marL="457200" rtl="0" algn="l">
              <a:lnSpc>
                <a:spcPct val="115000"/>
              </a:lnSpc>
              <a:spcBef>
                <a:spcPts val="0"/>
              </a:spcBef>
              <a:spcAft>
                <a:spcPts val="0"/>
              </a:spcAft>
              <a:buSzPct val="100000"/>
              <a:buAutoNum type="arabicPeriod"/>
            </a:pPr>
            <a:r>
              <a:rPr lang="en-US" sz="1715"/>
              <a:t>It’s notable that the trend is decreasing over the years. </a:t>
            </a:r>
            <a:endParaRPr sz="1715"/>
          </a:p>
          <a:p>
            <a:pPr indent="-329334" lvl="0" marL="457200" rtl="0" algn="l">
              <a:lnSpc>
                <a:spcPct val="115000"/>
              </a:lnSpc>
              <a:spcBef>
                <a:spcPts val="0"/>
              </a:spcBef>
              <a:spcAft>
                <a:spcPts val="0"/>
              </a:spcAft>
              <a:buSzPct val="100000"/>
              <a:buAutoNum type="arabicPeriod"/>
            </a:pPr>
            <a:r>
              <a:rPr lang="en-US" sz="1715"/>
              <a:t>Africa has the lowest trend of smokers over the years while South Asia has the highest one yet.</a:t>
            </a:r>
            <a:endParaRPr sz="1715"/>
          </a:p>
          <a:p>
            <a:pPr indent="-329334" lvl="0" marL="457200" rtl="0" algn="l">
              <a:lnSpc>
                <a:spcPct val="115000"/>
              </a:lnSpc>
              <a:spcBef>
                <a:spcPts val="0"/>
              </a:spcBef>
              <a:spcAft>
                <a:spcPts val="0"/>
              </a:spcAft>
              <a:buSzPct val="100000"/>
              <a:buAutoNum type="arabicPeriod"/>
            </a:pPr>
            <a:r>
              <a:rPr lang="en-US" sz="1715"/>
              <a:t>South Asia experienced the biggest decline over the range of 2000 - 2019.</a:t>
            </a:r>
            <a:endParaRPr sz="1715"/>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txBox="1"/>
          <p:nvPr>
            <p:ph idx="12" type="sldNum"/>
          </p:nvPr>
        </p:nvSpPr>
        <p:spPr>
          <a:xfrm>
            <a:off x="10438475" y="457199"/>
            <a:ext cx="987600" cy="244500"/>
          </a:xfrm>
          <a:prstGeom prst="rect">
            <a:avLst/>
          </a:prstGeom>
          <a:noFill/>
          <a:ln>
            <a:noFill/>
          </a:ln>
        </p:spPr>
        <p:txBody>
          <a:bodyPr anchorCtr="0" anchor="ctr" bIns="45700" lIns="91425" spcFirstLastPara="1" rIns="0"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0" name="Google Shape;340;p35"/>
          <p:cNvSpPr txBox="1"/>
          <p:nvPr>
            <p:ph idx="4294967295" type="title"/>
          </p:nvPr>
        </p:nvSpPr>
        <p:spPr>
          <a:xfrm>
            <a:off x="2259900" y="349825"/>
            <a:ext cx="7672200" cy="894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accent6"/>
              </a:buClr>
              <a:buSzPts val="3800"/>
              <a:buFont typeface="Arial Black"/>
              <a:buNone/>
            </a:pPr>
            <a:r>
              <a:rPr lang="en-US"/>
              <a:t>GENERAL VISUALIZATIONS</a:t>
            </a:r>
            <a:endParaRPr/>
          </a:p>
        </p:txBody>
      </p:sp>
      <p:pic>
        <p:nvPicPr>
          <p:cNvPr id="341" name="Google Shape;341;p35"/>
          <p:cNvPicPr preferRelativeResize="0"/>
          <p:nvPr/>
        </p:nvPicPr>
        <p:blipFill>
          <a:blip r:embed="rId3">
            <a:alphaModFix/>
          </a:blip>
          <a:stretch>
            <a:fillRect/>
          </a:stretch>
        </p:blipFill>
        <p:spPr>
          <a:xfrm>
            <a:off x="258975" y="1412350"/>
            <a:ext cx="11674050" cy="3841707"/>
          </a:xfrm>
          <a:prstGeom prst="rect">
            <a:avLst/>
          </a:prstGeom>
          <a:noFill/>
          <a:ln>
            <a:noFill/>
          </a:ln>
        </p:spPr>
      </p:pic>
      <p:pic>
        <p:nvPicPr>
          <p:cNvPr id="342" name="Google Shape;342;p35"/>
          <p:cNvPicPr preferRelativeResize="0"/>
          <p:nvPr/>
        </p:nvPicPr>
        <p:blipFill>
          <a:blip r:embed="rId4">
            <a:alphaModFix/>
          </a:blip>
          <a:stretch>
            <a:fillRect/>
          </a:stretch>
        </p:blipFill>
        <p:spPr>
          <a:xfrm>
            <a:off x="7665833" y="5421683"/>
            <a:ext cx="3946939" cy="1246624"/>
          </a:xfrm>
          <a:prstGeom prst="rect">
            <a:avLst/>
          </a:prstGeom>
          <a:noFill/>
          <a:ln>
            <a:noFill/>
          </a:ln>
        </p:spPr>
      </p:pic>
      <p:sp>
        <p:nvSpPr>
          <p:cNvPr id="343" name="Google Shape;343;p35"/>
          <p:cNvSpPr txBox="1"/>
          <p:nvPr/>
        </p:nvSpPr>
        <p:spPr>
          <a:xfrm>
            <a:off x="348625" y="5421675"/>
            <a:ext cx="7255200" cy="115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415">
                <a:solidFill>
                  <a:schemeClr val="accent6"/>
                </a:solidFill>
                <a:latin typeface="EB Garamond"/>
                <a:ea typeface="EB Garamond"/>
                <a:cs typeface="EB Garamond"/>
                <a:sym typeface="EB Garamond"/>
              </a:rPr>
              <a:t>Interpretation:</a:t>
            </a:r>
            <a:endParaRPr b="1" sz="1415">
              <a:solidFill>
                <a:schemeClr val="accent6"/>
              </a:solidFill>
              <a:latin typeface="EB Garamond"/>
              <a:ea typeface="EB Garamond"/>
              <a:cs typeface="EB Garamond"/>
              <a:sym typeface="EB Garamond"/>
            </a:endParaRPr>
          </a:p>
          <a:p>
            <a:pPr indent="-318452" lvl="0" marL="457200" rtl="0" algn="l">
              <a:lnSpc>
                <a:spcPct val="115000"/>
              </a:lnSpc>
              <a:spcBef>
                <a:spcPts val="0"/>
              </a:spcBef>
              <a:spcAft>
                <a:spcPts val="0"/>
              </a:spcAft>
              <a:buClr>
                <a:schemeClr val="accent6"/>
              </a:buClr>
              <a:buSzPts val="1415"/>
              <a:buFont typeface="EB Garamond"/>
              <a:buChar char="-"/>
            </a:pPr>
            <a:r>
              <a:rPr lang="en-US" sz="1415">
                <a:solidFill>
                  <a:schemeClr val="accent6"/>
                </a:solidFill>
                <a:latin typeface="EB Garamond"/>
                <a:ea typeface="EB Garamond"/>
                <a:cs typeface="EB Garamond"/>
                <a:sym typeface="EB Garamond"/>
              </a:rPr>
              <a:t>The range of </a:t>
            </a:r>
            <a:r>
              <a:rPr lang="en-US" sz="1415">
                <a:solidFill>
                  <a:schemeClr val="accent6"/>
                </a:solidFill>
                <a:latin typeface="EB Garamond"/>
                <a:ea typeface="EB Garamond"/>
                <a:cs typeface="EB Garamond"/>
                <a:sym typeface="EB Garamond"/>
              </a:rPr>
              <a:t>prevalence</a:t>
            </a:r>
            <a:r>
              <a:rPr lang="en-US" sz="1415">
                <a:solidFill>
                  <a:schemeClr val="accent6"/>
                </a:solidFill>
                <a:latin typeface="EB Garamond"/>
                <a:ea typeface="EB Garamond"/>
                <a:cs typeface="EB Garamond"/>
                <a:sym typeface="EB Garamond"/>
              </a:rPr>
              <a:t> in most countries is mainly focused on 20 to 40% of smokers earlier in the period.</a:t>
            </a:r>
            <a:endParaRPr sz="1415">
              <a:solidFill>
                <a:schemeClr val="accent6"/>
              </a:solidFill>
              <a:latin typeface="EB Garamond"/>
              <a:ea typeface="EB Garamond"/>
              <a:cs typeface="EB Garamond"/>
              <a:sym typeface="EB Garamond"/>
            </a:endParaRPr>
          </a:p>
          <a:p>
            <a:pPr indent="-318452" lvl="0" marL="457200" rtl="0" algn="l">
              <a:lnSpc>
                <a:spcPct val="115000"/>
              </a:lnSpc>
              <a:spcBef>
                <a:spcPts val="0"/>
              </a:spcBef>
              <a:spcAft>
                <a:spcPts val="0"/>
              </a:spcAft>
              <a:buClr>
                <a:schemeClr val="accent6"/>
              </a:buClr>
              <a:buSzPts val="1415"/>
              <a:buFont typeface="EB Garamond"/>
              <a:buChar char="-"/>
            </a:pPr>
            <a:r>
              <a:rPr lang="en-US" sz="1415">
                <a:solidFill>
                  <a:schemeClr val="accent6"/>
                </a:solidFill>
                <a:latin typeface="EB Garamond"/>
                <a:ea typeface="EB Garamond"/>
                <a:cs typeface="EB Garamond"/>
                <a:sym typeface="EB Garamond"/>
              </a:rPr>
              <a:t>Later, the range decreases into mostly 15 to 25% of smokers in most of the countries.</a:t>
            </a:r>
            <a:endParaRPr sz="1415">
              <a:solidFill>
                <a:schemeClr val="accent6"/>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